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77" r:id="rId5"/>
    <p:sldId id="303" r:id="rId6"/>
    <p:sldId id="314" r:id="rId7"/>
    <p:sldId id="342" r:id="rId8"/>
    <p:sldId id="316" r:id="rId9"/>
    <p:sldId id="305" r:id="rId10"/>
    <p:sldId id="332" r:id="rId11"/>
    <p:sldId id="333" r:id="rId12"/>
    <p:sldId id="334" r:id="rId13"/>
    <p:sldId id="335" r:id="rId14"/>
    <p:sldId id="336" r:id="rId15"/>
    <p:sldId id="337" r:id="rId16"/>
    <p:sldId id="319" r:id="rId17"/>
    <p:sldId id="315" r:id="rId18"/>
    <p:sldId id="339" r:id="rId19"/>
    <p:sldId id="340" r:id="rId20"/>
    <p:sldId id="341" r:id="rId21"/>
    <p:sldId id="279" r:id="rId22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34FDC73-6537-3225-1351-93F5F09AFBB7}" name="Japheth Ominde" initials="JO" userId="S::jominde@engenderhealth.org::9ad07e45-6c77-4eca-985f-8a2b36e3acbd" providerId="AD"/>
  <p188:author id="{87CD07CA-8970-72B1-B02D-33F1EB81F6CC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5DB8D6-6910-1662-9912-39840E544F37}" v="1" dt="2024-07-09T16:18:08.88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92"/>
    <p:restoredTop sz="80674" autoAdjust="0"/>
  </p:normalViewPr>
  <p:slideViewPr>
    <p:cSldViewPr snapToGrid="0" snapToObjects="1" showGuides="1">
      <p:cViewPr varScale="1">
        <p:scale>
          <a:sx n="59" d="100"/>
          <a:sy n="59" d="100"/>
        </p:scale>
        <p:origin x="1056" y="52"/>
      </p:cViewPr>
      <p:guideLst>
        <p:guide orient="horz" pos="2663"/>
        <p:guide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466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Agarwal" userId="5e5efb22-f956-43f6-af2a-d8069f8c9622" providerId="ADAL" clId="{DA92BF1E-D2F1-7543-9856-6A6360A54EEA}"/>
    <pc:docChg chg="addSld modSld">
      <pc:chgData name="Amy Agarwal" userId="5e5efb22-f956-43f6-af2a-d8069f8c9622" providerId="ADAL" clId="{DA92BF1E-D2F1-7543-9856-6A6360A54EEA}" dt="2023-12-06T19:56:22.596" v="43" actId="14100"/>
      <pc:docMkLst>
        <pc:docMk/>
      </pc:docMkLst>
      <pc:sldChg chg="add">
        <pc:chgData name="Amy Agarwal" userId="5e5efb22-f956-43f6-af2a-d8069f8c9622" providerId="ADAL" clId="{DA92BF1E-D2F1-7543-9856-6A6360A54EEA}" dt="2023-12-05T19:37:26.965" v="0"/>
        <pc:sldMkLst>
          <pc:docMk/>
          <pc:sldMk cId="323989468" sldId="303"/>
        </pc:sldMkLst>
      </pc:sldChg>
      <pc:sldChg chg="modSp mod">
        <pc:chgData name="Amy Agarwal" userId="5e5efb22-f956-43f6-af2a-d8069f8c9622" providerId="ADAL" clId="{DA92BF1E-D2F1-7543-9856-6A6360A54EEA}" dt="2023-12-06T19:56:22.596" v="43" actId="14100"/>
        <pc:sldMkLst>
          <pc:docMk/>
          <pc:sldMk cId="1937188038" sldId="319"/>
        </pc:sldMkLst>
        <pc:spChg chg="mod">
          <ac:chgData name="Amy Agarwal" userId="5e5efb22-f956-43f6-af2a-d8069f8c9622" providerId="ADAL" clId="{DA92BF1E-D2F1-7543-9856-6A6360A54EEA}" dt="2023-12-06T19:56:22.596" v="43" actId="14100"/>
          <ac:spMkLst>
            <pc:docMk/>
            <pc:sldMk cId="1937188038" sldId="319"/>
            <ac:spMk id="2" creationId="{6BAB3CF5-A82F-96E0-DCAF-8055B6ECDF87}"/>
          </ac:spMkLst>
        </pc:spChg>
      </pc:sldChg>
      <pc:sldChg chg="modSp mod">
        <pc:chgData name="Amy Agarwal" userId="5e5efb22-f956-43f6-af2a-d8069f8c9622" providerId="ADAL" clId="{DA92BF1E-D2F1-7543-9856-6A6360A54EEA}" dt="2023-12-06T19:56:05.982" v="15" actId="1076"/>
        <pc:sldMkLst>
          <pc:docMk/>
          <pc:sldMk cId="1803149892" sldId="339"/>
        </pc:sldMkLst>
        <pc:spChg chg="mod">
          <ac:chgData name="Amy Agarwal" userId="5e5efb22-f956-43f6-af2a-d8069f8c9622" providerId="ADAL" clId="{DA92BF1E-D2F1-7543-9856-6A6360A54EEA}" dt="2023-12-06T19:56:05.982" v="15" actId="1076"/>
          <ac:spMkLst>
            <pc:docMk/>
            <pc:sldMk cId="1803149892" sldId="339"/>
            <ac:spMk id="2" creationId="{6BAB3CF5-A82F-96E0-DCAF-8055B6ECDF87}"/>
          </ac:spMkLst>
        </pc:spChg>
      </pc:sldChg>
    </pc:docChg>
  </pc:docChgLst>
  <pc:docChgLst>
    <pc:chgData name="Amy Agarwal" userId="5e5efb22-f956-43f6-af2a-d8069f8c9622" providerId="ADAL" clId="{FF562982-0D80-DF41-BACE-C0F9DC279C90}"/>
    <pc:docChg chg="undo redo custSel addSld delSld modSld sldOrd">
      <pc:chgData name="Amy Agarwal" userId="5e5efb22-f956-43f6-af2a-d8069f8c9622" providerId="ADAL" clId="{FF562982-0D80-DF41-BACE-C0F9DC279C90}" dt="2023-11-13T22:18:41.016" v="2665" actId="20577"/>
      <pc:docMkLst>
        <pc:docMk/>
      </pc:docMkLst>
      <pc:sldChg chg="addSp delSp modSp mod">
        <pc:chgData name="Amy Agarwal" userId="5e5efb22-f956-43f6-af2a-d8069f8c9622" providerId="ADAL" clId="{FF562982-0D80-DF41-BACE-C0F9DC279C90}" dt="2023-11-01T18:14:38.369" v="2649"/>
        <pc:sldMkLst>
          <pc:docMk/>
          <pc:sldMk cId="310496809" sldId="277"/>
        </pc:sldMkLst>
        <pc:spChg chg="mod">
          <ac:chgData name="Amy Agarwal" userId="5e5efb22-f956-43f6-af2a-d8069f8c9622" providerId="ADAL" clId="{FF562982-0D80-DF41-BACE-C0F9DC279C90}" dt="2023-10-20T20:05:13.824" v="20" actId="20577"/>
          <ac:spMkLst>
            <pc:docMk/>
            <pc:sldMk cId="310496809" sldId="277"/>
            <ac:spMk id="2" creationId="{00000000-0000-0000-0000-000000000000}"/>
          </ac:spMkLst>
        </pc:spChg>
        <pc:spChg chg="add del mod">
          <ac:chgData name="Amy Agarwal" userId="5e5efb22-f956-43f6-af2a-d8069f8c9622" providerId="ADAL" clId="{FF562982-0D80-DF41-BACE-C0F9DC279C90}" dt="2023-11-01T18:14:38.369" v="2649"/>
          <ac:spMkLst>
            <pc:docMk/>
            <pc:sldMk cId="310496809" sldId="277"/>
            <ac:spMk id="3" creationId="{9276AF1F-9544-51A1-5298-FAEE1B3F78AC}"/>
          </ac:spMkLst>
        </pc:spChg>
        <pc:spChg chg="mod">
          <ac:chgData name="Amy Agarwal" userId="5e5efb22-f956-43f6-af2a-d8069f8c9622" providerId="ADAL" clId="{FF562982-0D80-DF41-BACE-C0F9DC279C90}" dt="2023-11-01T18:14:31.579" v="2647" actId="6549"/>
          <ac:spMkLst>
            <pc:docMk/>
            <pc:sldMk cId="310496809" sldId="277"/>
            <ac:spMk id="6" creationId="{00000000-0000-0000-0000-000000000000}"/>
          </ac:spMkLst>
        </pc:spChg>
      </pc:sldChg>
      <pc:sldChg chg="addSp delSp modSp add mod">
        <pc:chgData name="Amy Agarwal" userId="5e5efb22-f956-43f6-af2a-d8069f8c9622" providerId="ADAL" clId="{FF562982-0D80-DF41-BACE-C0F9DC279C90}" dt="2023-10-25T18:59:31.235" v="1739" actId="14100"/>
        <pc:sldMkLst>
          <pc:docMk/>
          <pc:sldMk cId="2142422979" sldId="305"/>
        </pc:sldMkLst>
        <pc:spChg chg="add del mod">
          <ac:chgData name="Amy Agarwal" userId="5e5efb22-f956-43f6-af2a-d8069f8c9622" providerId="ADAL" clId="{FF562982-0D80-DF41-BACE-C0F9DC279C90}" dt="2023-10-25T18:39:24.908" v="1522"/>
          <ac:spMkLst>
            <pc:docMk/>
            <pc:sldMk cId="2142422979" sldId="305"/>
            <ac:spMk id="3" creationId="{421BF2B1-8458-3F02-B7EB-C86A1CACDB5C}"/>
          </ac:spMkLst>
        </pc:spChg>
        <pc:spChg chg="add del mod">
          <ac:chgData name="Amy Agarwal" userId="5e5efb22-f956-43f6-af2a-d8069f8c9622" providerId="ADAL" clId="{FF562982-0D80-DF41-BACE-C0F9DC279C90}" dt="2023-10-25T18:44:13.239" v="1575" actId="478"/>
          <ac:spMkLst>
            <pc:docMk/>
            <pc:sldMk cId="2142422979" sldId="305"/>
            <ac:spMk id="8" creationId="{11685BEB-0E87-1202-3C85-EBBCBD097048}"/>
          </ac:spMkLst>
        </pc:spChg>
        <pc:spChg chg="del">
          <ac:chgData name="Amy Agarwal" userId="5e5efb22-f956-43f6-af2a-d8069f8c9622" providerId="ADAL" clId="{FF562982-0D80-DF41-BACE-C0F9DC279C90}" dt="2023-10-25T18:36:03.282" v="1491" actId="478"/>
          <ac:spMkLst>
            <pc:docMk/>
            <pc:sldMk cId="2142422979" sldId="305"/>
            <ac:spMk id="10" creationId="{385A3648-7768-5A4A-AF72-7B3522499F0E}"/>
          </ac:spMkLst>
        </pc:spChg>
        <pc:spChg chg="del">
          <ac:chgData name="Amy Agarwal" userId="5e5efb22-f956-43f6-af2a-d8069f8c9622" providerId="ADAL" clId="{FF562982-0D80-DF41-BACE-C0F9DC279C90}" dt="2023-10-25T18:36:05.772" v="1492" actId="478"/>
          <ac:spMkLst>
            <pc:docMk/>
            <pc:sldMk cId="2142422979" sldId="305"/>
            <ac:spMk id="11" creationId="{F56EFC69-99BE-EB48-BB0A-8C63602E103D}"/>
          </ac:spMkLst>
        </pc:spChg>
        <pc:spChg chg="mod">
          <ac:chgData name="Amy Agarwal" userId="5e5efb22-f956-43f6-af2a-d8069f8c9622" providerId="ADAL" clId="{FF562982-0D80-DF41-BACE-C0F9DC279C90}" dt="2023-10-25T18:59:31.235" v="1739" actId="14100"/>
          <ac:spMkLst>
            <pc:docMk/>
            <pc:sldMk cId="2142422979" sldId="305"/>
            <ac:spMk id="12" creationId="{441CCE84-0C8B-0046-9395-48FC83312BA4}"/>
          </ac:spMkLst>
        </pc:spChg>
        <pc:spChg chg="del mod">
          <ac:chgData name="Amy Agarwal" userId="5e5efb22-f956-43f6-af2a-d8069f8c9622" providerId="ADAL" clId="{FF562982-0D80-DF41-BACE-C0F9DC279C90}" dt="2023-10-25T18:40:24.856" v="1530" actId="21"/>
          <ac:spMkLst>
            <pc:docMk/>
            <pc:sldMk cId="2142422979" sldId="305"/>
            <ac:spMk id="15" creationId="{78F0C650-C610-B447-96BA-6756CC83FF94}"/>
          </ac:spMkLst>
        </pc:spChg>
        <pc:spChg chg="add mod">
          <ac:chgData name="Amy Agarwal" userId="5e5efb22-f956-43f6-af2a-d8069f8c9622" providerId="ADAL" clId="{FF562982-0D80-DF41-BACE-C0F9DC279C90}" dt="2023-10-25T18:57:13.921" v="1711" actId="1076"/>
          <ac:spMkLst>
            <pc:docMk/>
            <pc:sldMk cId="2142422979" sldId="305"/>
            <ac:spMk id="16" creationId="{E615CCDD-8401-614A-B635-98CAC884ED71}"/>
          </ac:spMkLst>
        </pc:spChg>
        <pc:picChg chg="add del mod">
          <ac:chgData name="Amy Agarwal" userId="5e5efb22-f956-43f6-af2a-d8069f8c9622" providerId="ADAL" clId="{FF562982-0D80-DF41-BACE-C0F9DC279C90}" dt="2023-10-25T18:44:12.443" v="1574" actId="478"/>
          <ac:picMkLst>
            <pc:docMk/>
            <pc:sldMk cId="2142422979" sldId="305"/>
            <ac:picMk id="5" creationId="{DDF38B47-E124-0433-2AD6-AB51BB599B34}"/>
          </ac:picMkLst>
        </pc:picChg>
        <pc:picChg chg="del">
          <ac:chgData name="Amy Agarwal" userId="5e5efb22-f956-43f6-af2a-d8069f8c9622" providerId="ADAL" clId="{FF562982-0D80-DF41-BACE-C0F9DC279C90}" dt="2023-10-25T18:39:14.640" v="1521" actId="478"/>
          <ac:picMkLst>
            <pc:docMk/>
            <pc:sldMk cId="2142422979" sldId="305"/>
            <ac:picMk id="13" creationId="{16A12D77-F030-1449-86F6-FB58FEB14D29}"/>
          </ac:picMkLst>
        </pc:picChg>
        <pc:picChg chg="add mod">
          <ac:chgData name="Amy Agarwal" userId="5e5efb22-f956-43f6-af2a-d8069f8c9622" providerId="ADAL" clId="{FF562982-0D80-DF41-BACE-C0F9DC279C90}" dt="2023-10-25T18:46:51.185" v="1605" actId="1076"/>
          <ac:picMkLst>
            <pc:docMk/>
            <pc:sldMk cId="2142422979" sldId="305"/>
            <ac:picMk id="14" creationId="{8E63E3FB-0DEF-6D8C-2A5D-1EE581A0F257}"/>
          </ac:picMkLst>
        </pc:picChg>
      </pc:sldChg>
      <pc:sldChg chg="delSp modSp mod">
        <pc:chgData name="Amy Agarwal" userId="5e5efb22-f956-43f6-af2a-d8069f8c9622" providerId="ADAL" clId="{FF562982-0D80-DF41-BACE-C0F9DC279C90}" dt="2023-10-20T20:06:57.246" v="67"/>
        <pc:sldMkLst>
          <pc:docMk/>
          <pc:sldMk cId="3140156242" sldId="314"/>
        </pc:sldMkLst>
        <pc:spChg chg="del mod">
          <ac:chgData name="Amy Agarwal" userId="5e5efb22-f956-43f6-af2a-d8069f8c9622" providerId="ADAL" clId="{FF562982-0D80-DF41-BACE-C0F9DC279C90}" dt="2023-10-20T20:06:57.246" v="67"/>
          <ac:spMkLst>
            <pc:docMk/>
            <pc:sldMk cId="3140156242" sldId="314"/>
            <ac:spMk id="3" creationId="{6817C325-7DFC-6564-B579-D20010329CA6}"/>
          </ac:spMkLst>
        </pc:spChg>
        <pc:spChg chg="mod">
          <ac:chgData name="Amy Agarwal" userId="5e5efb22-f956-43f6-af2a-d8069f8c9622" providerId="ADAL" clId="{FF562982-0D80-DF41-BACE-C0F9DC279C90}" dt="2023-10-20T20:06:50.730" v="64"/>
          <ac:spMkLst>
            <pc:docMk/>
            <pc:sldMk cId="3140156242" sldId="314"/>
            <ac:spMk id="5" creationId="{00000000-0000-0000-0000-000000000000}"/>
          </ac:spMkLst>
        </pc:spChg>
      </pc:sldChg>
      <pc:sldChg chg="addSp delSp modSp mod">
        <pc:chgData name="Amy Agarwal" userId="5e5efb22-f956-43f6-af2a-d8069f8c9622" providerId="ADAL" clId="{FF562982-0D80-DF41-BACE-C0F9DC279C90}" dt="2023-11-13T22:16:21.712" v="2653" actId="948"/>
        <pc:sldMkLst>
          <pc:docMk/>
          <pc:sldMk cId="53894313" sldId="315"/>
        </pc:sldMkLst>
        <pc:spChg chg="mod">
          <ac:chgData name="Amy Agarwal" userId="5e5efb22-f956-43f6-af2a-d8069f8c9622" providerId="ADAL" clId="{FF562982-0D80-DF41-BACE-C0F9DC279C90}" dt="2023-10-25T19:21:50.753" v="1874"/>
          <ac:spMkLst>
            <pc:docMk/>
            <pc:sldMk cId="53894313" sldId="315"/>
            <ac:spMk id="2" creationId="{6BAB3CF5-A82F-96E0-DCAF-8055B6ECDF87}"/>
          </ac:spMkLst>
        </pc:spChg>
        <pc:spChg chg="add mod">
          <ac:chgData name="Amy Agarwal" userId="5e5efb22-f956-43f6-af2a-d8069f8c9622" providerId="ADAL" clId="{FF562982-0D80-DF41-BACE-C0F9DC279C90}" dt="2023-11-13T22:16:21.712" v="2653" actId="948"/>
          <ac:spMkLst>
            <pc:docMk/>
            <pc:sldMk cId="53894313" sldId="315"/>
            <ac:spMk id="3" creationId="{3D7144BD-9FEB-AF52-2A7C-50C9052D659B}"/>
          </ac:spMkLst>
        </pc:spChg>
        <pc:spChg chg="add del mod">
          <ac:chgData name="Amy Agarwal" userId="5e5efb22-f956-43f6-af2a-d8069f8c9622" providerId="ADAL" clId="{FF562982-0D80-DF41-BACE-C0F9DC279C90}" dt="2023-10-25T19:11:04.939" v="1794" actId="478"/>
          <ac:spMkLst>
            <pc:docMk/>
            <pc:sldMk cId="53894313" sldId="315"/>
            <ac:spMk id="4" creationId="{D7008565-262D-805B-68DC-EF8BB83D0F61}"/>
          </ac:spMkLst>
        </pc:spChg>
        <pc:spChg chg="del mod">
          <ac:chgData name="Amy Agarwal" userId="5e5efb22-f956-43f6-af2a-d8069f8c9622" providerId="ADAL" clId="{FF562982-0D80-DF41-BACE-C0F9DC279C90}" dt="2023-10-25T19:10:40.757" v="1788" actId="478"/>
          <ac:spMkLst>
            <pc:docMk/>
            <pc:sldMk cId="53894313" sldId="315"/>
            <ac:spMk id="5" creationId="{00000000-0000-0000-0000-000000000000}"/>
          </ac:spMkLst>
        </pc:spChg>
        <pc:spChg chg="add del mod">
          <ac:chgData name="Amy Agarwal" userId="5e5efb22-f956-43f6-af2a-d8069f8c9622" providerId="ADAL" clId="{FF562982-0D80-DF41-BACE-C0F9DC279C90}" dt="2023-10-25T19:11:00.847" v="1792"/>
          <ac:spMkLst>
            <pc:docMk/>
            <pc:sldMk cId="53894313" sldId="315"/>
            <ac:spMk id="7" creationId="{FB9F21A4-BE80-E93F-56AB-11B08A38B39D}"/>
          </ac:spMkLst>
        </pc:spChg>
        <pc:picChg chg="del">
          <ac:chgData name="Amy Agarwal" userId="5e5efb22-f956-43f6-af2a-d8069f8c9622" providerId="ADAL" clId="{FF562982-0D80-DF41-BACE-C0F9DC279C90}" dt="2023-10-25T19:10:24.806" v="1787" actId="478"/>
          <ac:picMkLst>
            <pc:docMk/>
            <pc:sldMk cId="53894313" sldId="315"/>
            <ac:picMk id="6" creationId="{11389993-BA65-A2D0-0E0F-1C2C756271D9}"/>
          </ac:picMkLst>
        </pc:picChg>
      </pc:sldChg>
      <pc:sldChg chg="modSp mod">
        <pc:chgData name="Amy Agarwal" userId="5e5efb22-f956-43f6-af2a-d8069f8c9622" providerId="ADAL" clId="{FF562982-0D80-DF41-BACE-C0F9DC279C90}" dt="2023-11-13T22:11:49.082" v="2651" actId="20577"/>
        <pc:sldMkLst>
          <pc:docMk/>
          <pc:sldMk cId="3611735358" sldId="316"/>
        </pc:sldMkLst>
        <pc:spChg chg="mod">
          <ac:chgData name="Amy Agarwal" userId="5e5efb22-f956-43f6-af2a-d8069f8c9622" providerId="ADAL" clId="{FF562982-0D80-DF41-BACE-C0F9DC279C90}" dt="2023-10-20T20:18:26.410" v="1247" actId="20577"/>
          <ac:spMkLst>
            <pc:docMk/>
            <pc:sldMk cId="3611735358" sldId="316"/>
            <ac:spMk id="2" creationId="{6BAB3CF5-A82F-96E0-DCAF-8055B6ECDF87}"/>
          </ac:spMkLst>
        </pc:spChg>
        <pc:spChg chg="mod">
          <ac:chgData name="Amy Agarwal" userId="5e5efb22-f956-43f6-af2a-d8069f8c9622" providerId="ADAL" clId="{FF562982-0D80-DF41-BACE-C0F9DC279C90}" dt="2023-11-13T22:11:49.082" v="2651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del">
        <pc:chgData name="Amy Agarwal" userId="5e5efb22-f956-43f6-af2a-d8069f8c9622" providerId="ADAL" clId="{FF562982-0D80-DF41-BACE-C0F9DC279C90}" dt="2023-10-25T19:39:20.306" v="2346" actId="2696"/>
        <pc:sldMkLst>
          <pc:docMk/>
          <pc:sldMk cId="4189891799" sldId="317"/>
        </pc:sldMkLst>
      </pc:sldChg>
      <pc:sldChg chg="addSp delSp modSp del mod">
        <pc:chgData name="Amy Agarwal" userId="5e5efb22-f956-43f6-af2a-d8069f8c9622" providerId="ADAL" clId="{FF562982-0D80-DF41-BACE-C0F9DC279C90}" dt="2023-10-25T19:39:19.762" v="2345" actId="2696"/>
        <pc:sldMkLst>
          <pc:docMk/>
          <pc:sldMk cId="2640056680" sldId="318"/>
        </pc:sldMkLst>
        <pc:spChg chg="del mod">
          <ac:chgData name="Amy Agarwal" userId="5e5efb22-f956-43f6-af2a-d8069f8c9622" providerId="ADAL" clId="{FF562982-0D80-DF41-BACE-C0F9DC279C90}" dt="2023-10-25T16:41:15.721" v="1483" actId="478"/>
          <ac:spMkLst>
            <pc:docMk/>
            <pc:sldMk cId="2640056680" sldId="318"/>
            <ac:spMk id="5" creationId="{00000000-0000-0000-0000-000000000000}"/>
          </ac:spMkLst>
        </pc:spChg>
        <pc:picChg chg="add del mod">
          <ac:chgData name="Amy Agarwal" userId="5e5efb22-f956-43f6-af2a-d8069f8c9622" providerId="ADAL" clId="{FF562982-0D80-DF41-BACE-C0F9DC279C90}" dt="2023-10-25T18:34:35.923" v="1489" actId="478"/>
          <ac:picMkLst>
            <pc:docMk/>
            <pc:sldMk cId="2640056680" sldId="318"/>
            <ac:picMk id="4" creationId="{8B1AE6BB-CBEC-D37D-086A-66AE4FC6C91B}"/>
          </ac:picMkLst>
        </pc:picChg>
      </pc:sldChg>
      <pc:sldChg chg="delSp modSp mod ord">
        <pc:chgData name="Amy Agarwal" userId="5e5efb22-f956-43f6-af2a-d8069f8c9622" providerId="ADAL" clId="{FF562982-0D80-DF41-BACE-C0F9DC279C90}" dt="2023-10-25T19:38:56.552" v="2342" actId="478"/>
        <pc:sldMkLst>
          <pc:docMk/>
          <pc:sldMk cId="1937188038" sldId="319"/>
        </pc:sldMkLst>
        <pc:spChg chg="mod">
          <ac:chgData name="Amy Agarwal" userId="5e5efb22-f956-43f6-af2a-d8069f8c9622" providerId="ADAL" clId="{FF562982-0D80-DF41-BACE-C0F9DC279C90}" dt="2023-10-25T19:21:30.488" v="1873"/>
          <ac:spMkLst>
            <pc:docMk/>
            <pc:sldMk cId="1937188038" sldId="319"/>
            <ac:spMk id="2" creationId="{6BAB3CF5-A82F-96E0-DCAF-8055B6ECDF87}"/>
          </ac:spMkLst>
        </pc:spChg>
        <pc:spChg chg="mod">
          <ac:chgData name="Amy Agarwal" userId="5e5efb22-f956-43f6-af2a-d8069f8c9622" providerId="ADAL" clId="{FF562982-0D80-DF41-BACE-C0F9DC279C90}" dt="2023-10-25T19:38:53.747" v="2340" actId="14100"/>
          <ac:spMkLst>
            <pc:docMk/>
            <pc:sldMk cId="1937188038" sldId="319"/>
            <ac:spMk id="3" creationId="{4FEF6B30-C838-2A59-F424-2CDF072E52B8}"/>
          </ac:spMkLst>
        </pc:spChg>
        <pc:spChg chg="del mod">
          <ac:chgData name="Amy Agarwal" userId="5e5efb22-f956-43f6-af2a-d8069f8c9622" providerId="ADAL" clId="{FF562982-0D80-DF41-BACE-C0F9DC279C90}" dt="2023-10-25T19:38:56.552" v="2342" actId="478"/>
          <ac:spMkLst>
            <pc:docMk/>
            <pc:sldMk cId="1937188038" sldId="319"/>
            <ac:spMk id="4" creationId="{778858FA-BF4A-083F-9C54-4BC06E90F230}"/>
          </ac:spMkLst>
        </pc:spChg>
        <pc:spChg chg="del mod">
          <ac:chgData name="Amy Agarwal" userId="5e5efb22-f956-43f6-af2a-d8069f8c9622" providerId="ADAL" clId="{FF562982-0D80-DF41-BACE-C0F9DC279C90}" dt="2023-10-25T19:38:55.028" v="2341" actId="478"/>
          <ac:spMkLst>
            <pc:docMk/>
            <pc:sldMk cId="1937188038" sldId="319"/>
            <ac:spMk id="6" creationId="{DE2BACE1-B5CF-AC68-1FB6-FCBC6856C2C0}"/>
          </ac:spMkLst>
        </pc:spChg>
      </pc:sldChg>
      <pc:sldChg chg="del">
        <pc:chgData name="Amy Agarwal" userId="5e5efb22-f956-43f6-af2a-d8069f8c9622" providerId="ADAL" clId="{FF562982-0D80-DF41-BACE-C0F9DC279C90}" dt="2023-10-25T19:30:43.674" v="2155" actId="2696"/>
        <pc:sldMkLst>
          <pc:docMk/>
          <pc:sldMk cId="583026546" sldId="320"/>
        </pc:sldMkLst>
      </pc:sldChg>
      <pc:sldChg chg="addSp delSp modSp mod">
        <pc:chgData name="Amy Agarwal" userId="5e5efb22-f956-43f6-af2a-d8069f8c9622" providerId="ADAL" clId="{FF562982-0D80-DF41-BACE-C0F9DC279C90}" dt="2023-11-13T22:11:18.334" v="2650" actId="403"/>
        <pc:sldMkLst>
          <pc:docMk/>
          <pc:sldMk cId="3231955145" sldId="322"/>
        </pc:sldMkLst>
        <pc:spChg chg="mod">
          <ac:chgData name="Amy Agarwal" userId="5e5efb22-f956-43f6-af2a-d8069f8c9622" providerId="ADAL" clId="{FF562982-0D80-DF41-BACE-C0F9DC279C90}" dt="2023-10-20T20:09:42.892" v="90" actId="20577"/>
          <ac:spMkLst>
            <pc:docMk/>
            <pc:sldMk cId="3231955145" sldId="322"/>
            <ac:spMk id="2" creationId="{6BAB3CF5-A82F-96E0-DCAF-8055B6ECDF87}"/>
          </ac:spMkLst>
        </pc:spChg>
        <pc:spChg chg="add mod">
          <ac:chgData name="Amy Agarwal" userId="5e5efb22-f956-43f6-af2a-d8069f8c9622" providerId="ADAL" clId="{FF562982-0D80-DF41-BACE-C0F9DC279C90}" dt="2023-11-13T22:11:18.334" v="2650" actId="403"/>
          <ac:spMkLst>
            <pc:docMk/>
            <pc:sldMk cId="3231955145" sldId="322"/>
            <ac:spMk id="3" creationId="{9BD02A87-2661-C325-B523-F3BDDE603731}"/>
          </ac:spMkLst>
        </pc:spChg>
        <pc:spChg chg="del">
          <ac:chgData name="Amy Agarwal" userId="5e5efb22-f956-43f6-af2a-d8069f8c9622" providerId="ADAL" clId="{FF562982-0D80-DF41-BACE-C0F9DC279C90}" dt="2023-10-20T20:10:05.473" v="91" actId="478"/>
          <ac:spMkLst>
            <pc:docMk/>
            <pc:sldMk cId="3231955145" sldId="322"/>
            <ac:spMk id="5" creationId="{00000000-0000-0000-0000-000000000000}"/>
          </ac:spMkLst>
        </pc:spChg>
      </pc:sldChg>
      <pc:sldChg chg="del">
        <pc:chgData name="Amy Agarwal" userId="5e5efb22-f956-43f6-af2a-d8069f8c9622" providerId="ADAL" clId="{FF562982-0D80-DF41-BACE-C0F9DC279C90}" dt="2023-10-25T19:39:20.828" v="2347" actId="2696"/>
        <pc:sldMkLst>
          <pc:docMk/>
          <pc:sldMk cId="397792091" sldId="329"/>
        </pc:sldMkLst>
      </pc:sldChg>
      <pc:sldChg chg="del">
        <pc:chgData name="Amy Agarwal" userId="5e5efb22-f956-43f6-af2a-d8069f8c9622" providerId="ADAL" clId="{FF562982-0D80-DF41-BACE-C0F9DC279C90}" dt="2023-10-25T19:30:51.269" v="2156" actId="2696"/>
        <pc:sldMkLst>
          <pc:docMk/>
          <pc:sldMk cId="197049338" sldId="330"/>
        </pc:sldMkLst>
      </pc:sldChg>
      <pc:sldChg chg="del">
        <pc:chgData name="Amy Agarwal" userId="5e5efb22-f956-43f6-af2a-d8069f8c9622" providerId="ADAL" clId="{FF562982-0D80-DF41-BACE-C0F9DC279C90}" dt="2023-10-25T19:39:21.315" v="2348" actId="2696"/>
        <pc:sldMkLst>
          <pc:docMk/>
          <pc:sldMk cId="2676175541" sldId="331"/>
        </pc:sldMkLst>
      </pc:sldChg>
      <pc:sldChg chg="addSp delSp modSp add mod ord">
        <pc:chgData name="Amy Agarwal" userId="5e5efb22-f956-43f6-af2a-d8069f8c9622" providerId="ADAL" clId="{FF562982-0D80-DF41-BACE-C0F9DC279C90}" dt="2023-10-25T18:59:26.601" v="1738" actId="14100"/>
        <pc:sldMkLst>
          <pc:docMk/>
          <pc:sldMk cId="3544847341" sldId="332"/>
        </pc:sldMkLst>
        <pc:spChg chg="add del mod">
          <ac:chgData name="Amy Agarwal" userId="5e5efb22-f956-43f6-af2a-d8069f8c9622" providerId="ADAL" clId="{FF562982-0D80-DF41-BACE-C0F9DC279C90}" dt="2023-10-25T18:41:27.213" v="1542" actId="478"/>
          <ac:spMkLst>
            <pc:docMk/>
            <pc:sldMk cId="3544847341" sldId="332"/>
            <ac:spMk id="2" creationId="{A7985F4C-E8F8-5DA3-27C6-ADDF24F2C115}"/>
          </ac:spMkLst>
        </pc:spChg>
        <pc:spChg chg="add del mod">
          <ac:chgData name="Amy Agarwal" userId="5e5efb22-f956-43f6-af2a-d8069f8c9622" providerId="ADAL" clId="{FF562982-0D80-DF41-BACE-C0F9DC279C90}" dt="2023-10-25T18:40:48.709" v="1534"/>
          <ac:spMkLst>
            <pc:docMk/>
            <pc:sldMk cId="3544847341" sldId="332"/>
            <ac:spMk id="4" creationId="{B045C647-7F71-A6BA-ADEF-5FE4DBBD2446}"/>
          </ac:spMkLst>
        </pc:spChg>
        <pc:spChg chg="mod">
          <ac:chgData name="Amy Agarwal" userId="5e5efb22-f956-43f6-af2a-d8069f8c9622" providerId="ADAL" clId="{FF562982-0D80-DF41-BACE-C0F9DC279C90}" dt="2023-10-25T18:43:13.396" v="1565" actId="1076"/>
          <ac:spMkLst>
            <pc:docMk/>
            <pc:sldMk cId="3544847341" sldId="332"/>
            <ac:spMk id="7" creationId="{BF96D927-0C88-D041-88D7-038FA0C30A00}"/>
          </ac:spMkLst>
        </pc:spChg>
        <pc:spChg chg="add del mod">
          <ac:chgData name="Amy Agarwal" userId="5e5efb22-f956-43f6-af2a-d8069f8c9622" providerId="ADAL" clId="{FF562982-0D80-DF41-BACE-C0F9DC279C90}" dt="2023-10-25T18:41:03.784" v="1537" actId="478"/>
          <ac:spMkLst>
            <pc:docMk/>
            <pc:sldMk cId="3544847341" sldId="332"/>
            <ac:spMk id="10" creationId="{25DC5B32-9C5D-B6D4-11A2-7DCC090EF867}"/>
          </ac:spMkLst>
        </pc:spChg>
        <pc:spChg chg="mod">
          <ac:chgData name="Amy Agarwal" userId="5e5efb22-f956-43f6-af2a-d8069f8c9622" providerId="ADAL" clId="{FF562982-0D80-DF41-BACE-C0F9DC279C90}" dt="2023-10-25T18:59:26.601" v="1738" actId="14100"/>
          <ac:spMkLst>
            <pc:docMk/>
            <pc:sldMk cId="3544847341" sldId="332"/>
            <ac:spMk id="12" creationId="{441CCE84-0C8B-0046-9395-48FC83312BA4}"/>
          </ac:spMkLst>
        </pc:spChg>
        <pc:spChg chg="add del mod">
          <ac:chgData name="Amy Agarwal" userId="5e5efb22-f956-43f6-af2a-d8069f8c9622" providerId="ADAL" clId="{FF562982-0D80-DF41-BACE-C0F9DC279C90}" dt="2023-10-25T18:48:31.704" v="1631" actId="1076"/>
          <ac:spMkLst>
            <pc:docMk/>
            <pc:sldMk cId="3544847341" sldId="332"/>
            <ac:spMk id="14" creationId="{B255B3B8-3BB9-264E-D371-C7EA681DACFC}"/>
          </ac:spMkLst>
        </pc:spChg>
        <pc:spChg chg="del">
          <ac:chgData name="Amy Agarwal" userId="5e5efb22-f956-43f6-af2a-d8069f8c9622" providerId="ADAL" clId="{FF562982-0D80-DF41-BACE-C0F9DC279C90}" dt="2023-10-25T18:39:53.821" v="1528" actId="478"/>
          <ac:spMkLst>
            <pc:docMk/>
            <pc:sldMk cId="3544847341" sldId="332"/>
            <ac:spMk id="15" creationId="{78F0C650-C610-B447-96BA-6756CC83FF94}"/>
          </ac:spMkLst>
        </pc:spChg>
        <pc:spChg chg="add del">
          <ac:chgData name="Amy Agarwal" userId="5e5efb22-f956-43f6-af2a-d8069f8c9622" providerId="ADAL" clId="{FF562982-0D80-DF41-BACE-C0F9DC279C90}" dt="2023-10-25T18:57:22.418" v="1713" actId="22"/>
          <ac:spMkLst>
            <pc:docMk/>
            <pc:sldMk cId="3544847341" sldId="332"/>
            <ac:spMk id="17" creationId="{89975958-6896-6C70-F2BD-3124318A63A5}"/>
          </ac:spMkLst>
        </pc:spChg>
        <pc:spChg chg="add mod">
          <ac:chgData name="Amy Agarwal" userId="5e5efb22-f956-43f6-af2a-d8069f8c9622" providerId="ADAL" clId="{FF562982-0D80-DF41-BACE-C0F9DC279C90}" dt="2023-10-25T18:57:31.199" v="1714"/>
          <ac:spMkLst>
            <pc:docMk/>
            <pc:sldMk cId="3544847341" sldId="332"/>
            <ac:spMk id="18" creationId="{3C6730CB-A1C6-145D-0D98-24158267A5AA}"/>
          </ac:spMkLst>
        </pc:spChg>
        <pc:picChg chg="del">
          <ac:chgData name="Amy Agarwal" userId="5e5efb22-f956-43f6-af2a-d8069f8c9622" providerId="ADAL" clId="{FF562982-0D80-DF41-BACE-C0F9DC279C90}" dt="2023-10-25T18:40:35.519" v="1533" actId="478"/>
          <ac:picMkLst>
            <pc:docMk/>
            <pc:sldMk cId="3544847341" sldId="332"/>
            <ac:picMk id="5" creationId="{DDF38B47-E124-0433-2AD6-AB51BB599B34}"/>
          </ac:picMkLst>
        </pc:picChg>
        <pc:picChg chg="add del mod">
          <ac:chgData name="Amy Agarwal" userId="5e5efb22-f956-43f6-af2a-d8069f8c9622" providerId="ADAL" clId="{FF562982-0D80-DF41-BACE-C0F9DC279C90}" dt="2023-10-25T18:41:02.070" v="1536" actId="478"/>
          <ac:picMkLst>
            <pc:docMk/>
            <pc:sldMk cId="3544847341" sldId="332"/>
            <ac:picMk id="8" creationId="{83D00189-3CC0-038B-F376-949BC9252A6E}"/>
          </ac:picMkLst>
        </pc:picChg>
        <pc:picChg chg="add mod modCrop">
          <ac:chgData name="Amy Agarwal" userId="5e5efb22-f956-43f6-af2a-d8069f8c9622" providerId="ADAL" clId="{FF562982-0D80-DF41-BACE-C0F9DC279C90}" dt="2023-10-25T18:58:16.645" v="1729" actId="14100"/>
          <ac:picMkLst>
            <pc:docMk/>
            <pc:sldMk cId="3544847341" sldId="332"/>
            <ac:picMk id="13" creationId="{C38CABAD-CFC4-F35C-8C70-6FD4682BB858}"/>
          </ac:picMkLst>
        </pc:picChg>
      </pc:sldChg>
      <pc:sldChg chg="addSp delSp modSp add mod">
        <pc:chgData name="Amy Agarwal" userId="5e5efb22-f956-43f6-af2a-d8069f8c9622" providerId="ADAL" clId="{FF562982-0D80-DF41-BACE-C0F9DC279C90}" dt="2023-10-25T18:59:04.929" v="1735" actId="120"/>
        <pc:sldMkLst>
          <pc:docMk/>
          <pc:sldMk cId="2437142785" sldId="333"/>
        </pc:sldMkLst>
        <pc:spChg chg="add mod">
          <ac:chgData name="Amy Agarwal" userId="5e5efb22-f956-43f6-af2a-d8069f8c9622" providerId="ADAL" clId="{FF562982-0D80-DF41-BACE-C0F9DC279C90}" dt="2023-10-25T18:49:39.872" v="1645" actId="120"/>
          <ac:spMkLst>
            <pc:docMk/>
            <pc:sldMk cId="2437142785" sldId="333"/>
            <ac:spMk id="4" creationId="{5DE1A791-AB36-E163-4525-30D1F9840C63}"/>
          </ac:spMkLst>
        </pc:spChg>
        <pc:spChg chg="add mod">
          <ac:chgData name="Amy Agarwal" userId="5e5efb22-f956-43f6-af2a-d8069f8c9622" providerId="ADAL" clId="{FF562982-0D80-DF41-BACE-C0F9DC279C90}" dt="2023-10-25T18:58:23.529" v="1730"/>
          <ac:spMkLst>
            <pc:docMk/>
            <pc:sldMk cId="2437142785" sldId="333"/>
            <ac:spMk id="5" creationId="{BEE918B2-D4AA-D350-1EB4-8208903C9400}"/>
          </ac:spMkLst>
        </pc:spChg>
        <pc:spChg chg="mod">
          <ac:chgData name="Amy Agarwal" userId="5e5efb22-f956-43f6-af2a-d8069f8c9622" providerId="ADAL" clId="{FF562982-0D80-DF41-BACE-C0F9DC279C90}" dt="2023-10-25T18:59:04.929" v="1735" actId="120"/>
          <ac:spMkLst>
            <pc:docMk/>
            <pc:sldMk cId="2437142785" sldId="333"/>
            <ac:spMk id="12" creationId="{441CCE84-0C8B-0046-9395-48FC83312BA4}"/>
          </ac:spMkLst>
        </pc:spChg>
        <pc:picChg chg="add mod">
          <ac:chgData name="Amy Agarwal" userId="5e5efb22-f956-43f6-af2a-d8069f8c9622" providerId="ADAL" clId="{FF562982-0D80-DF41-BACE-C0F9DC279C90}" dt="2023-10-25T18:46:56.723" v="1606" actId="1076"/>
          <ac:picMkLst>
            <pc:docMk/>
            <pc:sldMk cId="2437142785" sldId="333"/>
            <ac:picMk id="3" creationId="{E68E5E6A-AB6C-8970-1F55-0D1BC7CD76FF}"/>
          </ac:picMkLst>
        </pc:picChg>
        <pc:picChg chg="del">
          <ac:chgData name="Amy Agarwal" userId="5e5efb22-f956-43f6-af2a-d8069f8c9622" providerId="ADAL" clId="{FF562982-0D80-DF41-BACE-C0F9DC279C90}" dt="2023-10-25T18:45:27.064" v="1587" actId="478"/>
          <ac:picMkLst>
            <pc:docMk/>
            <pc:sldMk cId="2437142785" sldId="333"/>
            <ac:picMk id="14" creationId="{8E63E3FB-0DEF-6D8C-2A5D-1EE581A0F257}"/>
          </ac:picMkLst>
        </pc:picChg>
      </pc:sldChg>
      <pc:sldChg chg="addSp delSp modSp add mod">
        <pc:chgData name="Amy Agarwal" userId="5e5efb22-f956-43f6-af2a-d8069f8c9622" providerId="ADAL" clId="{FF562982-0D80-DF41-BACE-C0F9DC279C90}" dt="2023-10-25T18:59:40.278" v="1740" actId="14100"/>
        <pc:sldMkLst>
          <pc:docMk/>
          <pc:sldMk cId="3276653540" sldId="334"/>
        </pc:sldMkLst>
        <pc:spChg chg="mod">
          <ac:chgData name="Amy Agarwal" userId="5e5efb22-f956-43f6-af2a-d8069f8c9622" providerId="ADAL" clId="{FF562982-0D80-DF41-BACE-C0F9DC279C90}" dt="2023-10-25T18:59:40.278" v="1740" actId="14100"/>
          <ac:spMkLst>
            <pc:docMk/>
            <pc:sldMk cId="3276653540" sldId="334"/>
            <ac:spMk id="4" creationId="{5DE1A791-AB36-E163-4525-30D1F9840C63}"/>
          </ac:spMkLst>
        </pc:spChg>
        <pc:spChg chg="add mod">
          <ac:chgData name="Amy Agarwal" userId="5e5efb22-f956-43f6-af2a-d8069f8c9622" providerId="ADAL" clId="{FF562982-0D80-DF41-BACE-C0F9DC279C90}" dt="2023-10-25T18:58:26.123" v="1731"/>
          <ac:spMkLst>
            <pc:docMk/>
            <pc:sldMk cId="3276653540" sldId="334"/>
            <ac:spMk id="6" creationId="{F7ABACCC-5785-C27E-F76B-A3DEE8B4ADE1}"/>
          </ac:spMkLst>
        </pc:spChg>
        <pc:spChg chg="mod">
          <ac:chgData name="Amy Agarwal" userId="5e5efb22-f956-43f6-af2a-d8069f8c9622" providerId="ADAL" clId="{FF562982-0D80-DF41-BACE-C0F9DC279C90}" dt="2023-10-25T18:47:44.664" v="1610" actId="1076"/>
          <ac:spMkLst>
            <pc:docMk/>
            <pc:sldMk cId="3276653540" sldId="334"/>
            <ac:spMk id="7" creationId="{BF96D927-0C88-D041-88D7-038FA0C30A00}"/>
          </ac:spMkLst>
        </pc:spChg>
        <pc:spChg chg="mod">
          <ac:chgData name="Amy Agarwal" userId="5e5efb22-f956-43f6-af2a-d8069f8c9622" providerId="ADAL" clId="{FF562982-0D80-DF41-BACE-C0F9DC279C90}" dt="2023-10-25T18:59:20.044" v="1737" actId="14100"/>
          <ac:spMkLst>
            <pc:docMk/>
            <pc:sldMk cId="3276653540" sldId="334"/>
            <ac:spMk id="12" creationId="{441CCE84-0C8B-0046-9395-48FC83312BA4}"/>
          </ac:spMkLst>
        </pc:spChg>
        <pc:picChg chg="del">
          <ac:chgData name="Amy Agarwal" userId="5e5efb22-f956-43f6-af2a-d8069f8c9622" providerId="ADAL" clId="{FF562982-0D80-DF41-BACE-C0F9DC279C90}" dt="2023-10-25T18:48:16.073" v="1619" actId="478"/>
          <ac:picMkLst>
            <pc:docMk/>
            <pc:sldMk cId="3276653540" sldId="334"/>
            <ac:picMk id="3" creationId="{E68E5E6A-AB6C-8970-1F55-0D1BC7CD76FF}"/>
          </ac:picMkLst>
        </pc:picChg>
        <pc:picChg chg="add mod">
          <ac:chgData name="Amy Agarwal" userId="5e5efb22-f956-43f6-af2a-d8069f8c9622" providerId="ADAL" clId="{FF562982-0D80-DF41-BACE-C0F9DC279C90}" dt="2023-10-25T18:49:08.165" v="1641" actId="14100"/>
          <ac:picMkLst>
            <pc:docMk/>
            <pc:sldMk cId="3276653540" sldId="334"/>
            <ac:picMk id="5" creationId="{9EF2D0AB-6ABE-1127-EA73-4AB5139520AB}"/>
          </ac:picMkLst>
        </pc:picChg>
      </pc:sldChg>
      <pc:sldChg chg="addSp delSp modSp add mod ord">
        <pc:chgData name="Amy Agarwal" userId="5e5efb22-f956-43f6-af2a-d8069f8c9622" providerId="ADAL" clId="{FF562982-0D80-DF41-BACE-C0F9DC279C90}" dt="2023-10-25T18:59:55.056" v="1743" actId="14100"/>
        <pc:sldMkLst>
          <pc:docMk/>
          <pc:sldMk cId="470251196" sldId="335"/>
        </pc:sldMkLst>
        <pc:spChg chg="add mod">
          <ac:chgData name="Amy Agarwal" userId="5e5efb22-f956-43f6-af2a-d8069f8c9622" providerId="ADAL" clId="{FF562982-0D80-DF41-BACE-C0F9DC279C90}" dt="2023-10-25T18:58:29.047" v="1732"/>
          <ac:spMkLst>
            <pc:docMk/>
            <pc:sldMk cId="470251196" sldId="335"/>
            <ac:spMk id="4" creationId="{23FB54F6-3D2E-9EB4-4AA2-B2FBA921815D}"/>
          </ac:spMkLst>
        </pc:spChg>
        <pc:spChg chg="mod">
          <ac:chgData name="Amy Agarwal" userId="5e5efb22-f956-43f6-af2a-d8069f8c9622" providerId="ADAL" clId="{FF562982-0D80-DF41-BACE-C0F9DC279C90}" dt="2023-10-25T18:59:49.412" v="1742" actId="120"/>
          <ac:spMkLst>
            <pc:docMk/>
            <pc:sldMk cId="470251196" sldId="335"/>
            <ac:spMk id="12" creationId="{441CCE84-0C8B-0046-9395-48FC83312BA4}"/>
          </ac:spMkLst>
        </pc:spChg>
        <pc:spChg chg="mod">
          <ac:chgData name="Amy Agarwal" userId="5e5efb22-f956-43f6-af2a-d8069f8c9622" providerId="ADAL" clId="{FF562982-0D80-DF41-BACE-C0F9DC279C90}" dt="2023-10-25T18:59:55.056" v="1743" actId="14100"/>
          <ac:spMkLst>
            <pc:docMk/>
            <pc:sldMk cId="470251196" sldId="335"/>
            <ac:spMk id="14" creationId="{B255B3B8-3BB9-264E-D371-C7EA681DACFC}"/>
          </ac:spMkLst>
        </pc:spChg>
        <pc:picChg chg="add mod">
          <ac:chgData name="Amy Agarwal" userId="5e5efb22-f956-43f6-af2a-d8069f8c9622" providerId="ADAL" clId="{FF562982-0D80-DF41-BACE-C0F9DC279C90}" dt="2023-10-25T18:58:50.909" v="1734" actId="14100"/>
          <ac:picMkLst>
            <pc:docMk/>
            <pc:sldMk cId="470251196" sldId="335"/>
            <ac:picMk id="3" creationId="{A17FA4EF-7900-7520-A227-D1054AD38C52}"/>
          </ac:picMkLst>
        </pc:picChg>
        <pc:picChg chg="del">
          <ac:chgData name="Amy Agarwal" userId="5e5efb22-f956-43f6-af2a-d8069f8c9622" providerId="ADAL" clId="{FF562982-0D80-DF41-BACE-C0F9DC279C90}" dt="2023-10-25T18:49:54.736" v="1647" actId="478"/>
          <ac:picMkLst>
            <pc:docMk/>
            <pc:sldMk cId="470251196" sldId="335"/>
            <ac:picMk id="13" creationId="{C38CABAD-CFC4-F35C-8C70-6FD4682BB858}"/>
          </ac:picMkLst>
        </pc:picChg>
      </pc:sldChg>
      <pc:sldChg chg="addSp delSp modSp add mod">
        <pc:chgData name="Amy Agarwal" userId="5e5efb22-f956-43f6-af2a-d8069f8c9622" providerId="ADAL" clId="{FF562982-0D80-DF41-BACE-C0F9DC279C90}" dt="2023-11-13T22:13:00.043" v="2652" actId="1076"/>
        <pc:sldMkLst>
          <pc:docMk/>
          <pc:sldMk cId="590111185" sldId="336"/>
        </pc:sldMkLst>
        <pc:spChg chg="add mod">
          <ac:chgData name="Amy Agarwal" userId="5e5efb22-f956-43f6-af2a-d8069f8c9622" providerId="ADAL" clId="{FF562982-0D80-DF41-BACE-C0F9DC279C90}" dt="2023-10-25T19:00:03.826" v="1744"/>
          <ac:spMkLst>
            <pc:docMk/>
            <pc:sldMk cId="590111185" sldId="336"/>
            <ac:spMk id="8" creationId="{BAB51F5D-4508-1D68-D61D-7443FA24D074}"/>
          </ac:spMkLst>
        </pc:spChg>
        <pc:spChg chg="mod">
          <ac:chgData name="Amy Agarwal" userId="5e5efb22-f956-43f6-af2a-d8069f8c9622" providerId="ADAL" clId="{FF562982-0D80-DF41-BACE-C0F9DC279C90}" dt="2023-10-25T19:00:13.136" v="1746" actId="120"/>
          <ac:spMkLst>
            <pc:docMk/>
            <pc:sldMk cId="590111185" sldId="336"/>
            <ac:spMk id="12" creationId="{441CCE84-0C8B-0046-9395-48FC83312BA4}"/>
          </ac:spMkLst>
        </pc:spChg>
        <pc:spChg chg="mod">
          <ac:chgData name="Amy Agarwal" userId="5e5efb22-f956-43f6-af2a-d8069f8c9622" providerId="ADAL" clId="{FF562982-0D80-DF41-BACE-C0F9DC279C90}" dt="2023-11-13T22:13:00.043" v="2652" actId="1076"/>
          <ac:spMkLst>
            <pc:docMk/>
            <pc:sldMk cId="590111185" sldId="336"/>
            <ac:spMk id="14" creationId="{B255B3B8-3BB9-264E-D371-C7EA681DACFC}"/>
          </ac:spMkLst>
        </pc:spChg>
        <pc:picChg chg="del">
          <ac:chgData name="Amy Agarwal" userId="5e5efb22-f956-43f6-af2a-d8069f8c9622" providerId="ADAL" clId="{FF562982-0D80-DF41-BACE-C0F9DC279C90}" dt="2023-10-25T18:51:56.842" v="1662" actId="478"/>
          <ac:picMkLst>
            <pc:docMk/>
            <pc:sldMk cId="590111185" sldId="336"/>
            <ac:picMk id="3" creationId="{A17FA4EF-7900-7520-A227-D1054AD38C52}"/>
          </ac:picMkLst>
        </pc:picChg>
        <pc:picChg chg="add del mod">
          <ac:chgData name="Amy Agarwal" userId="5e5efb22-f956-43f6-af2a-d8069f8c9622" providerId="ADAL" clId="{FF562982-0D80-DF41-BACE-C0F9DC279C90}" dt="2023-10-25T18:52:17.435" v="1665" actId="478"/>
          <ac:picMkLst>
            <pc:docMk/>
            <pc:sldMk cId="590111185" sldId="336"/>
            <ac:picMk id="4" creationId="{512CE100-CF36-E372-9F08-EBCE5482EB5D}"/>
          </ac:picMkLst>
        </pc:picChg>
        <pc:picChg chg="add mod">
          <ac:chgData name="Amy Agarwal" userId="5e5efb22-f956-43f6-af2a-d8069f8c9622" providerId="ADAL" clId="{FF562982-0D80-DF41-BACE-C0F9DC279C90}" dt="2023-10-25T18:52:38.682" v="1668" actId="14100"/>
          <ac:picMkLst>
            <pc:docMk/>
            <pc:sldMk cId="590111185" sldId="336"/>
            <ac:picMk id="6" creationId="{11F28BE7-9FDC-C343-4354-EDF21464B0CD}"/>
          </ac:picMkLst>
        </pc:picChg>
      </pc:sldChg>
      <pc:sldChg chg="addSp delSp modSp add mod ord">
        <pc:chgData name="Amy Agarwal" userId="5e5efb22-f956-43f6-af2a-d8069f8c9622" providerId="ADAL" clId="{FF562982-0D80-DF41-BACE-C0F9DC279C90}" dt="2023-10-25T19:00:58.665" v="1751" actId="1076"/>
        <pc:sldMkLst>
          <pc:docMk/>
          <pc:sldMk cId="1368587144" sldId="337"/>
        </pc:sldMkLst>
        <pc:spChg chg="mod">
          <ac:chgData name="Amy Agarwal" userId="5e5efb22-f956-43f6-af2a-d8069f8c9622" providerId="ADAL" clId="{FF562982-0D80-DF41-BACE-C0F9DC279C90}" dt="2023-10-25T19:00:58.665" v="1751" actId="1076"/>
          <ac:spMkLst>
            <pc:docMk/>
            <pc:sldMk cId="1368587144" sldId="337"/>
            <ac:spMk id="4" creationId="{5DE1A791-AB36-E163-4525-30D1F9840C63}"/>
          </ac:spMkLst>
        </pc:spChg>
        <pc:spChg chg="add mod">
          <ac:chgData name="Amy Agarwal" userId="5e5efb22-f956-43f6-af2a-d8069f8c9622" providerId="ADAL" clId="{FF562982-0D80-DF41-BACE-C0F9DC279C90}" dt="2023-10-25T19:00:37.019" v="1747"/>
          <ac:spMkLst>
            <pc:docMk/>
            <pc:sldMk cId="1368587144" sldId="337"/>
            <ac:spMk id="6" creationId="{343D95AE-68D9-727D-471C-4DF45B61976E}"/>
          </ac:spMkLst>
        </pc:spChg>
        <pc:spChg chg="mod">
          <ac:chgData name="Amy Agarwal" userId="5e5efb22-f956-43f6-af2a-d8069f8c9622" providerId="ADAL" clId="{FF562982-0D80-DF41-BACE-C0F9DC279C90}" dt="2023-10-25T19:00:52.585" v="1749" actId="14100"/>
          <ac:spMkLst>
            <pc:docMk/>
            <pc:sldMk cId="1368587144" sldId="337"/>
            <ac:spMk id="12" creationId="{441CCE84-0C8B-0046-9395-48FC83312BA4}"/>
          </ac:spMkLst>
        </pc:spChg>
        <pc:picChg chg="add mod modCrop">
          <ac:chgData name="Amy Agarwal" userId="5e5efb22-f956-43f6-af2a-d8069f8c9622" providerId="ADAL" clId="{FF562982-0D80-DF41-BACE-C0F9DC279C90}" dt="2023-10-25T18:54:44.924" v="1691" actId="1076"/>
          <ac:picMkLst>
            <pc:docMk/>
            <pc:sldMk cId="1368587144" sldId="337"/>
            <ac:picMk id="3" creationId="{588E65EF-768A-DD02-F365-6E04252E2C17}"/>
          </ac:picMkLst>
        </pc:picChg>
        <pc:picChg chg="del">
          <ac:chgData name="Amy Agarwal" userId="5e5efb22-f956-43f6-af2a-d8069f8c9622" providerId="ADAL" clId="{FF562982-0D80-DF41-BACE-C0F9DC279C90}" dt="2023-10-25T18:54:04.467" v="1682" actId="478"/>
          <ac:picMkLst>
            <pc:docMk/>
            <pc:sldMk cId="1368587144" sldId="337"/>
            <ac:picMk id="5" creationId="{9EF2D0AB-6ABE-1127-EA73-4AB5139520AB}"/>
          </ac:picMkLst>
        </pc:picChg>
      </pc:sldChg>
      <pc:sldChg chg="addSp delSp modSp add mod">
        <pc:chgData name="Amy Agarwal" userId="5e5efb22-f956-43f6-af2a-d8069f8c9622" providerId="ADAL" clId="{FF562982-0D80-DF41-BACE-C0F9DC279C90}" dt="2023-10-25T19:02:05.777" v="1752" actId="14100"/>
        <pc:sldMkLst>
          <pc:docMk/>
          <pc:sldMk cId="1152463245" sldId="338"/>
        </pc:sldMkLst>
        <pc:spChg chg="mod">
          <ac:chgData name="Amy Agarwal" userId="5e5efb22-f956-43f6-af2a-d8069f8c9622" providerId="ADAL" clId="{FF562982-0D80-DF41-BACE-C0F9DC279C90}" dt="2023-10-25T18:55:30.679" v="1696" actId="207"/>
          <ac:spMkLst>
            <pc:docMk/>
            <pc:sldMk cId="1152463245" sldId="338"/>
            <ac:spMk id="4" creationId="{5DE1A791-AB36-E163-4525-30D1F9840C63}"/>
          </ac:spMkLst>
        </pc:spChg>
        <pc:spChg chg="add mod">
          <ac:chgData name="Amy Agarwal" userId="5e5efb22-f956-43f6-af2a-d8069f8c9622" providerId="ADAL" clId="{FF562982-0D80-DF41-BACE-C0F9DC279C90}" dt="2023-10-25T19:00:39.231" v="1748"/>
          <ac:spMkLst>
            <pc:docMk/>
            <pc:sldMk cId="1152463245" sldId="338"/>
            <ac:spMk id="6" creationId="{3BAB9872-1162-EB93-6210-BC15085614B6}"/>
          </ac:spMkLst>
        </pc:spChg>
        <pc:spChg chg="mod">
          <ac:chgData name="Amy Agarwal" userId="5e5efb22-f956-43f6-af2a-d8069f8c9622" providerId="ADAL" clId="{FF562982-0D80-DF41-BACE-C0F9DC279C90}" dt="2023-10-25T19:02:05.777" v="1752" actId="14100"/>
          <ac:spMkLst>
            <pc:docMk/>
            <pc:sldMk cId="1152463245" sldId="338"/>
            <ac:spMk id="12" creationId="{441CCE84-0C8B-0046-9395-48FC83312BA4}"/>
          </ac:spMkLst>
        </pc:spChg>
        <pc:picChg chg="del">
          <ac:chgData name="Amy Agarwal" userId="5e5efb22-f956-43f6-af2a-d8069f8c9622" providerId="ADAL" clId="{FF562982-0D80-DF41-BACE-C0F9DC279C90}" dt="2023-10-25T18:55:42.969" v="1701" actId="478"/>
          <ac:picMkLst>
            <pc:docMk/>
            <pc:sldMk cId="1152463245" sldId="338"/>
            <ac:picMk id="3" creationId="{588E65EF-768A-DD02-F365-6E04252E2C17}"/>
          </ac:picMkLst>
        </pc:picChg>
        <pc:picChg chg="add mod">
          <ac:chgData name="Amy Agarwal" userId="5e5efb22-f956-43f6-af2a-d8069f8c9622" providerId="ADAL" clId="{FF562982-0D80-DF41-BACE-C0F9DC279C90}" dt="2023-10-25T18:55:58.262" v="1705" actId="1076"/>
          <ac:picMkLst>
            <pc:docMk/>
            <pc:sldMk cId="1152463245" sldId="338"/>
            <ac:picMk id="5" creationId="{0A606D52-2C04-5361-B7B5-16802A387ADC}"/>
          </ac:picMkLst>
        </pc:picChg>
      </pc:sldChg>
      <pc:sldChg chg="modSp add mod">
        <pc:chgData name="Amy Agarwal" userId="5e5efb22-f956-43f6-af2a-d8069f8c9622" providerId="ADAL" clId="{FF562982-0D80-DF41-BACE-C0F9DC279C90}" dt="2023-11-13T22:17:03.444" v="2658" actId="948"/>
        <pc:sldMkLst>
          <pc:docMk/>
          <pc:sldMk cId="1803149892" sldId="339"/>
        </pc:sldMkLst>
        <pc:spChg chg="mod">
          <ac:chgData name="Amy Agarwal" userId="5e5efb22-f956-43f6-af2a-d8069f8c9622" providerId="ADAL" clId="{FF562982-0D80-DF41-BACE-C0F9DC279C90}" dt="2023-11-13T22:17:03.444" v="2658" actId="948"/>
          <ac:spMkLst>
            <pc:docMk/>
            <pc:sldMk cId="1803149892" sldId="339"/>
            <ac:spMk id="3" creationId="{3D7144BD-9FEB-AF52-2A7C-50C9052D659B}"/>
          </ac:spMkLst>
        </pc:spChg>
      </pc:sldChg>
      <pc:sldChg chg="modSp add mod ord">
        <pc:chgData name="Amy Agarwal" userId="5e5efb22-f956-43f6-af2a-d8069f8c9622" providerId="ADAL" clId="{FF562982-0D80-DF41-BACE-C0F9DC279C90}" dt="2023-11-13T22:17:53.819" v="2659" actId="948"/>
        <pc:sldMkLst>
          <pc:docMk/>
          <pc:sldMk cId="1509467475" sldId="340"/>
        </pc:sldMkLst>
        <pc:spChg chg="mod">
          <ac:chgData name="Amy Agarwal" userId="5e5efb22-f956-43f6-af2a-d8069f8c9622" providerId="ADAL" clId="{FF562982-0D80-DF41-BACE-C0F9DC279C90}" dt="2023-10-25T19:32:04.625" v="2170"/>
          <ac:spMkLst>
            <pc:docMk/>
            <pc:sldMk cId="1509467475" sldId="340"/>
            <ac:spMk id="2" creationId="{6BAB3CF5-A82F-96E0-DCAF-8055B6ECDF87}"/>
          </ac:spMkLst>
        </pc:spChg>
        <pc:spChg chg="mod">
          <ac:chgData name="Amy Agarwal" userId="5e5efb22-f956-43f6-af2a-d8069f8c9622" providerId="ADAL" clId="{FF562982-0D80-DF41-BACE-C0F9DC279C90}" dt="2023-11-13T22:17:53.819" v="2659" actId="948"/>
          <ac:spMkLst>
            <pc:docMk/>
            <pc:sldMk cId="1509467475" sldId="340"/>
            <ac:spMk id="3" creationId="{4FEF6B30-C838-2A59-F424-2CDF072E52B8}"/>
          </ac:spMkLst>
        </pc:spChg>
        <pc:spChg chg="mod">
          <ac:chgData name="Amy Agarwal" userId="5e5efb22-f956-43f6-af2a-d8069f8c9622" providerId="ADAL" clId="{FF562982-0D80-DF41-BACE-C0F9DC279C90}" dt="2023-10-25T19:36:07.257" v="2273" actId="1076"/>
          <ac:spMkLst>
            <pc:docMk/>
            <pc:sldMk cId="1509467475" sldId="340"/>
            <ac:spMk id="4" creationId="{778858FA-BF4A-083F-9C54-4BC06E90F230}"/>
          </ac:spMkLst>
        </pc:spChg>
        <pc:spChg chg="mod">
          <ac:chgData name="Amy Agarwal" userId="5e5efb22-f956-43f6-af2a-d8069f8c9622" providerId="ADAL" clId="{FF562982-0D80-DF41-BACE-C0F9DC279C90}" dt="2023-10-25T19:36:09.626" v="2274" actId="14100"/>
          <ac:spMkLst>
            <pc:docMk/>
            <pc:sldMk cId="1509467475" sldId="340"/>
            <ac:spMk id="6" creationId="{DE2BACE1-B5CF-AC68-1FB6-FCBC6856C2C0}"/>
          </ac:spMkLst>
        </pc:spChg>
      </pc:sldChg>
      <pc:sldChg chg="addSp modSp add mod ord">
        <pc:chgData name="Amy Agarwal" userId="5e5efb22-f956-43f6-af2a-d8069f8c9622" providerId="ADAL" clId="{FF562982-0D80-DF41-BACE-C0F9DC279C90}" dt="2023-11-13T22:18:41.016" v="2665" actId="20577"/>
        <pc:sldMkLst>
          <pc:docMk/>
          <pc:sldMk cId="862475487" sldId="341"/>
        </pc:sldMkLst>
        <pc:spChg chg="mod">
          <ac:chgData name="Amy Agarwal" userId="5e5efb22-f956-43f6-af2a-d8069f8c9622" providerId="ADAL" clId="{FF562982-0D80-DF41-BACE-C0F9DC279C90}" dt="2023-10-25T19:40:56.035" v="2353"/>
          <ac:spMkLst>
            <pc:docMk/>
            <pc:sldMk cId="862475487" sldId="341"/>
            <ac:spMk id="2" creationId="{6BAB3CF5-A82F-96E0-DCAF-8055B6ECDF87}"/>
          </ac:spMkLst>
        </pc:spChg>
        <pc:spChg chg="mod">
          <ac:chgData name="Amy Agarwal" userId="5e5efb22-f956-43f6-af2a-d8069f8c9622" providerId="ADAL" clId="{FF562982-0D80-DF41-BACE-C0F9DC279C90}" dt="2023-11-13T22:18:41.016" v="2665" actId="20577"/>
          <ac:spMkLst>
            <pc:docMk/>
            <pc:sldMk cId="862475487" sldId="341"/>
            <ac:spMk id="3" creationId="{4FEF6B30-C838-2A59-F424-2CDF072E52B8}"/>
          </ac:spMkLst>
        </pc:spChg>
        <pc:spChg chg="add mod">
          <ac:chgData name="Amy Agarwal" userId="5e5efb22-f956-43f6-af2a-d8069f8c9622" providerId="ADAL" clId="{FF562982-0D80-DF41-BACE-C0F9DC279C90}" dt="2023-11-13T22:18:17.246" v="2663" actId="14100"/>
          <ac:spMkLst>
            <pc:docMk/>
            <pc:sldMk cId="862475487" sldId="341"/>
            <ac:spMk id="4" creationId="{1B719501-56FE-D178-CD45-FFFC32B807B8}"/>
          </ac:spMkLst>
        </pc:spChg>
        <pc:spChg chg="add mod">
          <ac:chgData name="Amy Agarwal" userId="5e5efb22-f956-43f6-af2a-d8069f8c9622" providerId="ADAL" clId="{FF562982-0D80-DF41-BACE-C0F9DC279C90}" dt="2023-10-25T19:51:52.524" v="2642" actId="1076"/>
          <ac:spMkLst>
            <pc:docMk/>
            <pc:sldMk cId="862475487" sldId="341"/>
            <ac:spMk id="5" creationId="{E1C4AA11-7036-CF80-E572-5757B0AED22F}"/>
          </ac:spMkLst>
        </pc:spChg>
      </pc:sldChg>
    </pc:docChg>
  </pc:docChgLst>
  <pc:docChgLst>
    <pc:chgData name="Amy Agarwal" userId="5e5efb22-f956-43f6-af2a-d8069f8c9622" providerId="ADAL" clId="{2CAABD6E-3B43-1143-86A0-5BF60DD38C80}"/>
    <pc:docChg chg="undo custSel modSld">
      <pc:chgData name="Amy Agarwal" userId="5e5efb22-f956-43f6-af2a-d8069f8c9622" providerId="ADAL" clId="{2CAABD6E-3B43-1143-86A0-5BF60DD38C80}" dt="2024-04-25T15:40:43.580" v="15" actId="20577"/>
      <pc:docMkLst>
        <pc:docMk/>
      </pc:docMkLst>
      <pc:sldChg chg="modSp mod">
        <pc:chgData name="Amy Agarwal" userId="5e5efb22-f956-43f6-af2a-d8069f8c9622" providerId="ADAL" clId="{2CAABD6E-3B43-1143-86A0-5BF60DD38C80}" dt="2024-04-25T15:37:35.197" v="0" actId="948"/>
        <pc:sldMkLst>
          <pc:docMk/>
          <pc:sldMk cId="3140156242" sldId="314"/>
        </pc:sldMkLst>
        <pc:spChg chg="mod">
          <ac:chgData name="Amy Agarwal" userId="5e5efb22-f956-43f6-af2a-d8069f8c9622" providerId="ADAL" clId="{2CAABD6E-3B43-1143-86A0-5BF60DD38C80}" dt="2024-04-25T15:37:35.197" v="0" actId="948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2CAABD6E-3B43-1143-86A0-5BF60DD38C80}" dt="2024-04-25T15:39:40.673" v="12" actId="20577"/>
        <pc:sldMkLst>
          <pc:docMk/>
          <pc:sldMk cId="53894313" sldId="315"/>
        </pc:sldMkLst>
        <pc:spChg chg="mod">
          <ac:chgData name="Amy Agarwal" userId="5e5efb22-f956-43f6-af2a-d8069f8c9622" providerId="ADAL" clId="{2CAABD6E-3B43-1143-86A0-5BF60DD38C80}" dt="2024-04-25T15:39:40.673" v="12" actId="20577"/>
          <ac:spMkLst>
            <pc:docMk/>
            <pc:sldMk cId="53894313" sldId="315"/>
            <ac:spMk id="3" creationId="{3D7144BD-9FEB-AF52-2A7C-50C9052D659B}"/>
          </ac:spMkLst>
        </pc:spChg>
      </pc:sldChg>
      <pc:sldChg chg="modSp mod">
        <pc:chgData name="Amy Agarwal" userId="5e5efb22-f956-43f6-af2a-d8069f8c9622" providerId="ADAL" clId="{2CAABD6E-3B43-1143-86A0-5BF60DD38C80}" dt="2024-04-25T15:38:07.106" v="3" actId="14100"/>
        <pc:sldMkLst>
          <pc:docMk/>
          <pc:sldMk cId="3611735358" sldId="316"/>
        </pc:sldMkLst>
        <pc:spChg chg="mod">
          <ac:chgData name="Amy Agarwal" userId="5e5efb22-f956-43f6-af2a-d8069f8c9622" providerId="ADAL" clId="{2CAABD6E-3B43-1143-86A0-5BF60DD38C80}" dt="2024-04-25T15:38:07.106" v="3" actId="14100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2CAABD6E-3B43-1143-86A0-5BF60DD38C80}" dt="2024-04-25T15:39:10.175" v="7" actId="207"/>
        <pc:sldMkLst>
          <pc:docMk/>
          <pc:sldMk cId="1937188038" sldId="319"/>
        </pc:sldMkLst>
        <pc:spChg chg="mod">
          <ac:chgData name="Amy Agarwal" userId="5e5efb22-f956-43f6-af2a-d8069f8c9622" providerId="ADAL" clId="{2CAABD6E-3B43-1143-86A0-5BF60DD38C80}" dt="2024-04-25T15:39:10.175" v="7" actId="207"/>
          <ac:spMkLst>
            <pc:docMk/>
            <pc:sldMk cId="1937188038" sldId="319"/>
            <ac:spMk id="3" creationId="{4FEF6B30-C838-2A59-F424-2CDF072E52B8}"/>
          </ac:spMkLst>
        </pc:spChg>
      </pc:sldChg>
      <pc:sldChg chg="modSp mod">
        <pc:chgData name="Amy Agarwal" userId="5e5efb22-f956-43f6-af2a-d8069f8c9622" providerId="ADAL" clId="{2CAABD6E-3B43-1143-86A0-5BF60DD38C80}" dt="2024-04-25T15:40:14.384" v="14" actId="948"/>
        <pc:sldMkLst>
          <pc:docMk/>
          <pc:sldMk cId="1803149892" sldId="339"/>
        </pc:sldMkLst>
        <pc:spChg chg="mod">
          <ac:chgData name="Amy Agarwal" userId="5e5efb22-f956-43f6-af2a-d8069f8c9622" providerId="ADAL" clId="{2CAABD6E-3B43-1143-86A0-5BF60DD38C80}" dt="2024-04-25T15:40:14.384" v="14" actId="948"/>
          <ac:spMkLst>
            <pc:docMk/>
            <pc:sldMk cId="1803149892" sldId="339"/>
            <ac:spMk id="3" creationId="{3D7144BD-9FEB-AF52-2A7C-50C9052D659B}"/>
          </ac:spMkLst>
        </pc:spChg>
      </pc:sldChg>
      <pc:sldChg chg="modSp mod">
        <pc:chgData name="Amy Agarwal" userId="5e5efb22-f956-43f6-af2a-d8069f8c9622" providerId="ADAL" clId="{2CAABD6E-3B43-1143-86A0-5BF60DD38C80}" dt="2024-04-25T15:40:43.580" v="15" actId="20577"/>
        <pc:sldMkLst>
          <pc:docMk/>
          <pc:sldMk cId="1509467475" sldId="340"/>
        </pc:sldMkLst>
        <pc:spChg chg="mod">
          <ac:chgData name="Amy Agarwal" userId="5e5efb22-f956-43f6-af2a-d8069f8c9622" providerId="ADAL" clId="{2CAABD6E-3B43-1143-86A0-5BF60DD38C80}" dt="2024-04-25T15:40:43.580" v="15" actId="20577"/>
          <ac:spMkLst>
            <pc:docMk/>
            <pc:sldMk cId="1509467475" sldId="340"/>
            <ac:spMk id="3" creationId="{4FEF6B30-C838-2A59-F424-2CDF072E52B8}"/>
          </ac:spMkLst>
        </pc:spChg>
      </pc:sldChg>
      <pc:sldChg chg="modSp mod">
        <pc:chgData name="Amy Agarwal" userId="5e5efb22-f956-43f6-af2a-d8069f8c9622" providerId="ADAL" clId="{2CAABD6E-3B43-1143-86A0-5BF60DD38C80}" dt="2024-04-25T15:37:59.183" v="2" actId="14100"/>
        <pc:sldMkLst>
          <pc:docMk/>
          <pc:sldMk cId="2921304707" sldId="342"/>
        </pc:sldMkLst>
        <pc:spChg chg="mod">
          <ac:chgData name="Amy Agarwal" userId="5e5efb22-f956-43f6-af2a-d8069f8c9622" providerId="ADAL" clId="{2CAABD6E-3B43-1143-86A0-5BF60DD38C80}" dt="2024-04-25T15:37:59.183" v="2" actId="14100"/>
          <ac:spMkLst>
            <pc:docMk/>
            <pc:sldMk cId="2921304707" sldId="342"/>
            <ac:spMk id="3" creationId="{9BD02A87-2661-C325-B523-F3BDDE603731}"/>
          </ac:spMkLst>
        </pc:spChg>
      </pc:sldChg>
    </pc:docChg>
  </pc:docChgLst>
  <pc:docChgLst>
    <pc:chgData name="Sara Malakoff" userId="1b880158-51be-4e2e-a40c-657df873ba37" providerId="ADAL" clId="{2B4B328F-9604-4727-8D2C-64CAB5134716}"/>
    <pc:docChg chg="undo custSel addSld delSld modSld">
      <pc:chgData name="Sara Malakoff" userId="1b880158-51be-4e2e-a40c-657df873ba37" providerId="ADAL" clId="{2B4B328F-9604-4727-8D2C-64CAB5134716}" dt="2024-03-22T16:37:36.747" v="9"/>
      <pc:docMkLst>
        <pc:docMk/>
      </pc:docMkLst>
      <pc:sldChg chg="del mod modShow">
        <pc:chgData name="Sara Malakoff" userId="1b880158-51be-4e2e-a40c-657df873ba37" providerId="ADAL" clId="{2B4B328F-9604-4727-8D2C-64CAB5134716}" dt="2024-03-22T16:37:12.362" v="6" actId="47"/>
        <pc:sldMkLst>
          <pc:docMk/>
          <pc:sldMk cId="3231955145" sldId="322"/>
        </pc:sldMkLst>
      </pc:sldChg>
      <pc:sldChg chg="modSp add mod delCm modCm">
        <pc:chgData name="Sara Malakoff" userId="1b880158-51be-4e2e-a40c-657df873ba37" providerId="ADAL" clId="{2B4B328F-9604-4727-8D2C-64CAB5134716}" dt="2024-03-22T16:37:36.747" v="9"/>
        <pc:sldMkLst>
          <pc:docMk/>
          <pc:sldMk cId="2921304707" sldId="342"/>
        </pc:sldMkLst>
        <pc:spChg chg="mod">
          <ac:chgData name="Sara Malakoff" userId="1b880158-51be-4e2e-a40c-657df873ba37" providerId="ADAL" clId="{2B4B328F-9604-4727-8D2C-64CAB5134716}" dt="2024-03-22T16:37:22.540" v="7" actId="400"/>
          <ac:spMkLst>
            <pc:docMk/>
            <pc:sldMk cId="2921304707" sldId="342"/>
            <ac:spMk id="3" creationId="{9BD02A87-2661-C325-B523-F3BDDE60373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2B4B328F-9604-4727-8D2C-64CAB5134716}" dt="2024-03-22T16:37:09.298" v="5"/>
              <pc2:cmMkLst xmlns:pc2="http://schemas.microsoft.com/office/powerpoint/2019/9/main/command">
                <pc:docMk/>
                <pc:sldMk cId="2921304707" sldId="342"/>
                <pc2:cmMk id="{4308146E-94C2-473D-9DE7-4B293E60477B}"/>
              </pc2:cmMkLst>
              <pc226:cmRplyChg chg="add">
                <pc226:chgData name="Sara Malakoff" userId="1b880158-51be-4e2e-a40c-657df873ba37" providerId="ADAL" clId="{2B4B328F-9604-4727-8D2C-64CAB5134716}" dt="2024-03-22T16:37:09.298" v="5"/>
                <pc2:cmRplyMkLst xmlns:pc2="http://schemas.microsoft.com/office/powerpoint/2019/9/main/command">
                  <pc:docMk/>
                  <pc:sldMk cId="2921304707" sldId="342"/>
                  <pc2:cmMk id="{4308146E-94C2-473D-9DE7-4B293E60477B}"/>
                  <pc2:cmRplyMk id="{F47A2587-B0EF-4FAD-A6BF-E3C644535EBA}"/>
                </pc2:cmRplyMkLst>
              </pc226:cmRplyChg>
            </pc226:cmChg>
            <pc226:cmChg xmlns:pc226="http://schemas.microsoft.com/office/powerpoint/2022/06/main/command" chg="del mod">
              <pc226:chgData name="Sara Malakoff" userId="1b880158-51be-4e2e-a40c-657df873ba37" providerId="ADAL" clId="{2B4B328F-9604-4727-8D2C-64CAB5134716}" dt="2024-03-22T16:37:36.747" v="9"/>
              <pc2:cmMkLst xmlns:pc2="http://schemas.microsoft.com/office/powerpoint/2019/9/main/command">
                <pc:docMk/>
                <pc:sldMk cId="2921304707" sldId="342"/>
                <pc2:cmMk id="{5D8BBD78-D076-420B-B853-9302C6612382}"/>
              </pc2:cmMkLst>
            </pc226:cmChg>
            <pc226:cmChg xmlns:pc226="http://schemas.microsoft.com/office/powerpoint/2022/06/main/command" chg="del mod">
              <pc226:chgData name="Sara Malakoff" userId="1b880158-51be-4e2e-a40c-657df873ba37" providerId="ADAL" clId="{2B4B328F-9604-4727-8D2C-64CAB5134716}" dt="2024-03-22T16:37:30.563" v="8"/>
              <pc2:cmMkLst xmlns:pc2="http://schemas.microsoft.com/office/powerpoint/2019/9/main/command">
                <pc:docMk/>
                <pc:sldMk cId="2921304707" sldId="342"/>
                <pc2:cmMk id="{F08965E8-393E-4427-8873-17D4AEFFEBE2}"/>
              </pc2:cmMkLst>
            </pc226:cmChg>
          </p:ext>
        </pc:extLst>
      </pc:sldChg>
    </pc:docChg>
  </pc:docChgLst>
  <pc:docChgLst>
    <pc:chgData name="Amy Agarwal" userId="5e5efb22-f956-43f6-af2a-d8069f8c9622" providerId="ADAL" clId="{2DA2BFF6-1700-0343-9902-0FCBB0C5572B}"/>
    <pc:docChg chg="modSld">
      <pc:chgData name="Amy Agarwal" userId="5e5efb22-f956-43f6-af2a-d8069f8c9622" providerId="ADAL" clId="{2DA2BFF6-1700-0343-9902-0FCBB0C5572B}" dt="2024-04-01T18:50:29.342" v="5"/>
      <pc:docMkLst>
        <pc:docMk/>
      </pc:docMkLst>
      <pc:sldChg chg="modSp mod delCm modCm">
        <pc:chgData name="Amy Agarwal" userId="5e5efb22-f956-43f6-af2a-d8069f8c9622" providerId="ADAL" clId="{2DA2BFF6-1700-0343-9902-0FCBB0C5572B}" dt="2024-04-01T18:50:29.342" v="5"/>
        <pc:sldMkLst>
          <pc:docMk/>
          <pc:sldMk cId="470251196" sldId="335"/>
        </pc:sldMkLst>
        <pc:spChg chg="mod">
          <ac:chgData name="Amy Agarwal" userId="5e5efb22-f956-43f6-af2a-d8069f8c9622" providerId="ADAL" clId="{2DA2BFF6-1700-0343-9902-0FCBB0C5572B}" dt="2024-04-01T18:50:21.152" v="4"/>
          <ac:spMkLst>
            <pc:docMk/>
            <pc:sldMk cId="470251196" sldId="335"/>
            <ac:spMk id="12" creationId="{441CCE84-0C8B-0046-9395-48FC83312BA4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2DA2BFF6-1700-0343-9902-0FCBB0C5572B}" dt="2024-04-01T18:50:29.342" v="5"/>
              <pc2:cmMkLst xmlns:pc2="http://schemas.microsoft.com/office/powerpoint/2019/9/main/command">
                <pc:docMk/>
                <pc:sldMk cId="470251196" sldId="335"/>
                <pc2:cmMk id="{185AE002-3CA7-4D51-93D3-1F2ACDAF493B}"/>
              </pc2:cmMkLst>
            </pc226:cmChg>
          </p:ext>
        </pc:extLst>
      </pc:sldChg>
      <pc:sldChg chg="modSp mod delCm">
        <pc:chgData name="Amy Agarwal" userId="5e5efb22-f956-43f6-af2a-d8069f8c9622" providerId="ADAL" clId="{2DA2BFF6-1700-0343-9902-0FCBB0C5572B}" dt="2024-04-01T18:41:10.919" v="3"/>
        <pc:sldMkLst>
          <pc:docMk/>
          <pc:sldMk cId="2921304707" sldId="342"/>
        </pc:sldMkLst>
        <pc:spChg chg="mod">
          <ac:chgData name="Amy Agarwal" userId="5e5efb22-f956-43f6-af2a-d8069f8c9622" providerId="ADAL" clId="{2DA2BFF6-1700-0343-9902-0FCBB0C5572B}" dt="2024-04-01T18:41:06.324" v="2" actId="255"/>
          <ac:spMkLst>
            <pc:docMk/>
            <pc:sldMk cId="2921304707" sldId="342"/>
            <ac:spMk id="3" creationId="{9BD02A87-2661-C325-B523-F3BDDE60373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2DA2BFF6-1700-0343-9902-0FCBB0C5572B}" dt="2024-04-01T18:41:10.919" v="3"/>
              <pc2:cmMkLst xmlns:pc2="http://schemas.microsoft.com/office/powerpoint/2019/9/main/command">
                <pc:docMk/>
                <pc:sldMk cId="2921304707" sldId="342"/>
                <pc2:cmMk id="{4308146E-94C2-473D-9DE7-4B293E60477B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B75CB46E-272D-4D3F-ACD4-8E09DBBBDB65}"/>
    <pc:docChg chg="undo custSel modSld">
      <pc:chgData name="Sara Malakoff" userId="1b880158-51be-4e2e-a40c-657df873ba37" providerId="ADAL" clId="{B75CB46E-272D-4D3F-ACD4-8E09DBBBDB65}" dt="2024-02-05T20:37:15.231" v="19" actId="20577"/>
      <pc:docMkLst>
        <pc:docMk/>
      </pc:docMkLst>
      <pc:sldChg chg="addCm delCm modCm">
        <pc:chgData name="Sara Malakoff" userId="1b880158-51be-4e2e-a40c-657df873ba37" providerId="ADAL" clId="{B75CB46E-272D-4D3F-ACD4-8E09DBBBDB65}" dt="2024-02-05T20:13:24.664" v="7"/>
        <pc:sldMkLst>
          <pc:docMk/>
          <pc:sldMk cId="3231955145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Sara Malakoff" userId="1b880158-51be-4e2e-a40c-657df873ba37" providerId="ADAL" clId="{B75CB46E-272D-4D3F-ACD4-8E09DBBBDB65}" dt="2024-02-05T20:11:05.970" v="6"/>
              <pc2:cmMkLst xmlns:pc2="http://schemas.microsoft.com/office/powerpoint/2019/9/main/command">
                <pc:docMk/>
                <pc:sldMk cId="3231955145" sldId="322"/>
                <pc2:cmMk id="{15A4EB36-06DA-4D74-B830-5B8C18AA354E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B75CB46E-272D-4D3F-ACD4-8E09DBBBDB65}" dt="2024-02-05T20:13:24.664" v="7"/>
              <pc2:cmMkLst xmlns:pc2="http://schemas.microsoft.com/office/powerpoint/2019/9/main/command">
                <pc:docMk/>
                <pc:sldMk cId="3231955145" sldId="322"/>
                <pc2:cmMk id="{5D8BBD78-D076-420B-B853-9302C6612382}"/>
              </pc2:cmMkLst>
              <pc226:cmRplyChg chg="add">
                <pc226:chgData name="Sara Malakoff" userId="1b880158-51be-4e2e-a40c-657df873ba37" providerId="ADAL" clId="{B75CB46E-272D-4D3F-ACD4-8E09DBBBDB65}" dt="2024-02-05T20:13:24.664" v="7"/>
                <pc2:cmRplyMkLst xmlns:pc2="http://schemas.microsoft.com/office/powerpoint/2019/9/main/command">
                  <pc:docMk/>
                  <pc:sldMk cId="3231955145" sldId="322"/>
                  <pc2:cmMk id="{5D8BBD78-D076-420B-B853-9302C6612382}"/>
                  <pc2:cmRplyMk id="{2F4F841B-B181-44E1-A25B-29D907E12045}"/>
                </pc2:cmRplyMkLst>
              </pc226:cmRplyChg>
            </pc226:cmChg>
            <pc226:cmChg xmlns:pc226="http://schemas.microsoft.com/office/powerpoint/2022/06/main/command" chg="add">
              <pc226:chgData name="Sara Malakoff" userId="1b880158-51be-4e2e-a40c-657df873ba37" providerId="ADAL" clId="{B75CB46E-272D-4D3F-ACD4-8E09DBBBDB65}" dt="2024-02-05T20:07:51.219" v="1"/>
              <pc2:cmMkLst xmlns:pc2="http://schemas.microsoft.com/office/powerpoint/2019/9/main/command">
                <pc:docMk/>
                <pc:sldMk cId="3231955145" sldId="322"/>
                <pc2:cmMk id="{F08965E8-393E-4427-8873-17D4AEFFEBE2}"/>
              </pc2:cmMkLst>
            </pc226:cmChg>
          </p:ext>
        </pc:extLst>
      </pc:sldChg>
      <pc:sldChg chg="addCm">
        <pc:chgData name="Sara Malakoff" userId="1b880158-51be-4e2e-a40c-657df873ba37" providerId="ADAL" clId="{B75CB46E-272D-4D3F-ACD4-8E09DBBBDB65}" dt="2024-02-05T20:23:33.776" v="8"/>
        <pc:sldMkLst>
          <pc:docMk/>
          <pc:sldMk cId="470251196" sldId="33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B75CB46E-272D-4D3F-ACD4-8E09DBBBDB65}" dt="2024-02-05T20:23:33.776" v="8"/>
              <pc2:cmMkLst xmlns:pc2="http://schemas.microsoft.com/office/powerpoint/2019/9/main/command">
                <pc:docMk/>
                <pc:sldMk cId="470251196" sldId="335"/>
                <pc2:cmMk id="{185AE002-3CA7-4D51-93D3-1F2ACDAF493B}"/>
              </pc2:cmMkLst>
            </pc226:cmChg>
          </p:ext>
        </pc:extLst>
      </pc:sldChg>
      <pc:sldChg chg="modSp mod">
        <pc:chgData name="Sara Malakoff" userId="1b880158-51be-4e2e-a40c-657df873ba37" providerId="ADAL" clId="{B75CB46E-272D-4D3F-ACD4-8E09DBBBDB65}" dt="2024-02-05T20:35:17.184" v="9" actId="20577"/>
        <pc:sldMkLst>
          <pc:docMk/>
          <pc:sldMk cId="1803149892" sldId="339"/>
        </pc:sldMkLst>
        <pc:spChg chg="mod">
          <ac:chgData name="Sara Malakoff" userId="1b880158-51be-4e2e-a40c-657df873ba37" providerId="ADAL" clId="{B75CB46E-272D-4D3F-ACD4-8E09DBBBDB65}" dt="2024-02-05T20:35:17.184" v="9" actId="20577"/>
          <ac:spMkLst>
            <pc:docMk/>
            <pc:sldMk cId="1803149892" sldId="339"/>
            <ac:spMk id="3" creationId="{3D7144BD-9FEB-AF52-2A7C-50C9052D659B}"/>
          </ac:spMkLst>
        </pc:spChg>
      </pc:sldChg>
      <pc:sldChg chg="modSp mod">
        <pc:chgData name="Sara Malakoff" userId="1b880158-51be-4e2e-a40c-657df873ba37" providerId="ADAL" clId="{B75CB46E-272D-4D3F-ACD4-8E09DBBBDB65}" dt="2024-02-05T20:37:15.231" v="19" actId="20577"/>
        <pc:sldMkLst>
          <pc:docMk/>
          <pc:sldMk cId="1509467475" sldId="340"/>
        </pc:sldMkLst>
        <pc:spChg chg="mod">
          <ac:chgData name="Sara Malakoff" userId="1b880158-51be-4e2e-a40c-657df873ba37" providerId="ADAL" clId="{B75CB46E-272D-4D3F-ACD4-8E09DBBBDB65}" dt="2024-02-05T20:37:15.231" v="19" actId="20577"/>
          <ac:spMkLst>
            <pc:docMk/>
            <pc:sldMk cId="1509467475" sldId="340"/>
            <ac:spMk id="3" creationId="{4FEF6B30-C838-2A59-F424-2CDF072E52B8}"/>
          </ac:spMkLst>
        </pc:spChg>
      </pc:sldChg>
    </pc:docChg>
  </pc:docChgLst>
  <pc:docChgLst>
    <pc:chgData name="Sara Malakoff" userId="1b880158-51be-4e2e-a40c-657df873ba37" providerId="ADAL" clId="{EF44137C-D12E-447E-B7B1-6ABFD3406939}"/>
    <pc:docChg chg="modSld">
      <pc:chgData name="Sara Malakoff" userId="1b880158-51be-4e2e-a40c-657df873ba37" providerId="ADAL" clId="{EF44137C-D12E-447E-B7B1-6ABFD3406939}" dt="2024-07-01T18:11:37.114" v="42" actId="20577"/>
      <pc:docMkLst>
        <pc:docMk/>
      </pc:docMkLst>
      <pc:sldChg chg="modSp mod">
        <pc:chgData name="Sara Malakoff" userId="1b880158-51be-4e2e-a40c-657df873ba37" providerId="ADAL" clId="{EF44137C-D12E-447E-B7B1-6ABFD3406939}" dt="2024-07-01T18:11:17.341" v="41" actId="20577"/>
        <pc:sldMkLst>
          <pc:docMk/>
          <pc:sldMk cId="310496809" sldId="277"/>
        </pc:sldMkLst>
        <pc:spChg chg="mod">
          <ac:chgData name="Sara Malakoff" userId="1b880158-51be-4e2e-a40c-657df873ba37" providerId="ADAL" clId="{EF44137C-D12E-447E-B7B1-6ABFD3406939}" dt="2024-07-01T18:11:17.341" v="41" actId="20577"/>
          <ac:spMkLst>
            <pc:docMk/>
            <pc:sldMk cId="310496809" sldId="277"/>
            <ac:spMk id="2" creationId="{00000000-0000-0000-0000-000000000000}"/>
          </ac:spMkLst>
        </pc:spChg>
      </pc:sldChg>
      <pc:sldChg chg="modSp mod">
        <pc:chgData name="Sara Malakoff" userId="1b880158-51be-4e2e-a40c-657df873ba37" providerId="ADAL" clId="{EF44137C-D12E-447E-B7B1-6ABFD3406939}" dt="2024-07-01T18:11:37.114" v="42" actId="20577"/>
        <pc:sldMkLst>
          <pc:docMk/>
          <pc:sldMk cId="862475487" sldId="341"/>
        </pc:sldMkLst>
        <pc:spChg chg="mod">
          <ac:chgData name="Sara Malakoff" userId="1b880158-51be-4e2e-a40c-657df873ba37" providerId="ADAL" clId="{EF44137C-D12E-447E-B7B1-6ABFD3406939}" dt="2024-07-01T18:11:37.114" v="42" actId="20577"/>
          <ac:spMkLst>
            <pc:docMk/>
            <pc:sldMk cId="862475487" sldId="341"/>
            <ac:spMk id="3" creationId="{4FEF6B30-C838-2A59-F424-2CDF072E52B8}"/>
          </ac:spMkLst>
        </pc:spChg>
      </pc:sldChg>
    </pc:docChg>
  </pc:docChgLst>
  <pc:docChgLst>
    <pc:chgData name="Amy Agarwal" userId="S::aagarwal@engenderhealth.org::5e5efb22-f956-43f6-af2a-d8069f8c9622" providerId="AD" clId="Web-{1BC3A034-734A-BC2F-CF11-E996901E9EEB}"/>
    <pc:docChg chg="modSld">
      <pc:chgData name="Amy Agarwal" userId="S::aagarwal@engenderhealth.org::5e5efb22-f956-43f6-af2a-d8069f8c9622" providerId="AD" clId="Web-{1BC3A034-734A-BC2F-CF11-E996901E9EEB}" dt="2024-04-26T18:23:23.806" v="19" actId="14100"/>
      <pc:docMkLst>
        <pc:docMk/>
      </pc:docMkLst>
      <pc:sldChg chg="modSp">
        <pc:chgData name="Amy Agarwal" userId="S::aagarwal@engenderhealth.org::5e5efb22-f956-43f6-af2a-d8069f8c9622" providerId="AD" clId="Web-{1BC3A034-734A-BC2F-CF11-E996901E9EEB}" dt="2024-04-26T18:22:35.478" v="7" actId="20577"/>
        <pc:sldMkLst>
          <pc:docMk/>
          <pc:sldMk cId="53894313" sldId="315"/>
        </pc:sldMkLst>
        <pc:spChg chg="mod">
          <ac:chgData name="Amy Agarwal" userId="S::aagarwal@engenderhealth.org::5e5efb22-f956-43f6-af2a-d8069f8c9622" providerId="AD" clId="Web-{1BC3A034-734A-BC2F-CF11-E996901E9EEB}" dt="2024-04-26T18:22:35.478" v="7" actId="20577"/>
          <ac:spMkLst>
            <pc:docMk/>
            <pc:sldMk cId="53894313" sldId="315"/>
            <ac:spMk id="3" creationId="{3D7144BD-9FEB-AF52-2A7C-50C9052D659B}"/>
          </ac:spMkLst>
        </pc:spChg>
      </pc:sldChg>
      <pc:sldChg chg="modSp">
        <pc:chgData name="Amy Agarwal" userId="S::aagarwal@engenderhealth.org::5e5efb22-f956-43f6-af2a-d8069f8c9622" providerId="AD" clId="Web-{1BC3A034-734A-BC2F-CF11-E996901E9EEB}" dt="2024-04-26T18:22:15.806" v="2" actId="20577"/>
        <pc:sldMkLst>
          <pc:docMk/>
          <pc:sldMk cId="3611735358" sldId="316"/>
        </pc:sldMkLst>
        <pc:spChg chg="mod">
          <ac:chgData name="Amy Agarwal" userId="S::aagarwal@engenderhealth.org::5e5efb22-f956-43f6-af2a-d8069f8c9622" providerId="AD" clId="Web-{1BC3A034-734A-BC2F-CF11-E996901E9EEB}" dt="2024-04-26T18:22:15.806" v="2" actId="20577"/>
          <ac:spMkLst>
            <pc:docMk/>
            <pc:sldMk cId="3611735358" sldId="316"/>
            <ac:spMk id="5" creationId="{00000000-0000-0000-0000-000000000000}"/>
          </ac:spMkLst>
        </pc:spChg>
      </pc:sldChg>
      <pc:sldChg chg="addSp modSp">
        <pc:chgData name="Amy Agarwal" userId="S::aagarwal@engenderhealth.org::5e5efb22-f956-43f6-af2a-d8069f8c9622" providerId="AD" clId="Web-{1BC3A034-734A-BC2F-CF11-E996901E9EEB}" dt="2024-04-26T18:23:23.806" v="19" actId="14100"/>
        <pc:sldMkLst>
          <pc:docMk/>
          <pc:sldMk cId="1937188038" sldId="319"/>
        </pc:sldMkLst>
        <pc:spChg chg="mod">
          <ac:chgData name="Amy Agarwal" userId="S::aagarwal@engenderhealth.org::5e5efb22-f956-43f6-af2a-d8069f8c9622" providerId="AD" clId="Web-{1BC3A034-734A-BC2F-CF11-E996901E9EEB}" dt="2024-04-26T18:23:08.056" v="16" actId="20577"/>
          <ac:spMkLst>
            <pc:docMk/>
            <pc:sldMk cId="1937188038" sldId="319"/>
            <ac:spMk id="3" creationId="{4FEF6B30-C838-2A59-F424-2CDF072E52B8}"/>
          </ac:spMkLst>
        </pc:spChg>
        <pc:spChg chg="add mod ord">
          <ac:chgData name="Amy Agarwal" userId="S::aagarwal@engenderhealth.org::5e5efb22-f956-43f6-af2a-d8069f8c9622" providerId="AD" clId="Web-{1BC3A034-734A-BC2F-CF11-E996901E9EEB}" dt="2024-04-26T18:23:23.806" v="19" actId="14100"/>
          <ac:spMkLst>
            <pc:docMk/>
            <pc:sldMk cId="1937188038" sldId="319"/>
            <ac:spMk id="5" creationId="{63268CF9-C9BD-C89A-2B21-8FB0351F3350}"/>
          </ac:spMkLst>
        </pc:spChg>
      </pc:sldChg>
      <pc:sldChg chg="modSp">
        <pc:chgData name="Amy Agarwal" userId="S::aagarwal@engenderhealth.org::5e5efb22-f956-43f6-af2a-d8069f8c9622" providerId="AD" clId="Web-{1BC3A034-734A-BC2F-CF11-E996901E9EEB}" dt="2024-04-26T18:22:43.681" v="10" actId="20577"/>
        <pc:sldMkLst>
          <pc:docMk/>
          <pc:sldMk cId="1803149892" sldId="339"/>
        </pc:sldMkLst>
        <pc:spChg chg="mod">
          <ac:chgData name="Amy Agarwal" userId="S::aagarwal@engenderhealth.org::5e5efb22-f956-43f6-af2a-d8069f8c9622" providerId="AD" clId="Web-{1BC3A034-734A-BC2F-CF11-E996901E9EEB}" dt="2024-04-26T18:22:43.681" v="10" actId="20577"/>
          <ac:spMkLst>
            <pc:docMk/>
            <pc:sldMk cId="1803149892" sldId="339"/>
            <ac:spMk id="3" creationId="{3D7144BD-9FEB-AF52-2A7C-50C9052D659B}"/>
          </ac:spMkLst>
        </pc:spChg>
      </pc:sldChg>
      <pc:sldChg chg="modSp">
        <pc:chgData name="Amy Agarwal" userId="S::aagarwal@engenderhealth.org::5e5efb22-f956-43f6-af2a-d8069f8c9622" providerId="AD" clId="Web-{1BC3A034-734A-BC2F-CF11-E996901E9EEB}" dt="2024-04-26T18:22:47.243" v="12" actId="20577"/>
        <pc:sldMkLst>
          <pc:docMk/>
          <pc:sldMk cId="1509467475" sldId="340"/>
        </pc:sldMkLst>
        <pc:spChg chg="mod">
          <ac:chgData name="Amy Agarwal" userId="S::aagarwal@engenderhealth.org::5e5efb22-f956-43f6-af2a-d8069f8c9622" providerId="AD" clId="Web-{1BC3A034-734A-BC2F-CF11-E996901E9EEB}" dt="2024-04-26T18:22:47.243" v="12" actId="20577"/>
          <ac:spMkLst>
            <pc:docMk/>
            <pc:sldMk cId="1509467475" sldId="340"/>
            <ac:spMk id="3" creationId="{4FEF6B30-C838-2A59-F424-2CDF072E52B8}"/>
          </ac:spMkLst>
        </pc:spChg>
      </pc:sldChg>
    </pc:docChg>
  </pc:docChgLst>
  <pc:docChgLst>
    <pc:chgData name="Amy Agarwal" userId="S::aagarwal@engenderhealth.org::5e5efb22-f956-43f6-af2a-d8069f8c9622" providerId="AD" clId="Web-{CA5DB8D6-6910-1662-9912-39840E544F37}"/>
    <pc:docChg chg="delSld">
      <pc:chgData name="Amy Agarwal" userId="S::aagarwal@engenderhealth.org::5e5efb22-f956-43f6-af2a-d8069f8c9622" providerId="AD" clId="Web-{CA5DB8D6-6910-1662-9912-39840E544F37}" dt="2024-07-09T16:18:08.880" v="0"/>
      <pc:docMkLst>
        <pc:docMk/>
      </pc:docMkLst>
      <pc:sldChg chg="del">
        <pc:chgData name="Amy Agarwal" userId="S::aagarwal@engenderhealth.org::5e5efb22-f956-43f6-af2a-d8069f8c9622" providerId="AD" clId="Web-{CA5DB8D6-6910-1662-9912-39840E544F37}" dt="2024-07-09T16:18:08.880" v="0"/>
        <pc:sldMkLst>
          <pc:docMk/>
          <pc:sldMk cId="1152463245" sldId="33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051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326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19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065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6210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2461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91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1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617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4407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5297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3597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2329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Module 1</a:t>
            </a:r>
          </a:p>
          <a:p>
            <a:r>
              <a:rPr lang="en-US" dirty="0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4008" y="0"/>
            <a:ext cx="9208008" cy="5179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7/9/2024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 dirty="0"/>
              <a:t>Values and Attitudes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 dirty="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 dirty="0">
                <a:solidFill>
                  <a:schemeClr val="tx1"/>
                </a:solidFill>
              </a:rPr>
              <a:t>Module 1, Session 3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49717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794347" y="1759022"/>
            <a:ext cx="2666707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i="1" dirty="0" err="1">
                <a:effectLst/>
                <a:latin typeface="Helvetica" pitchFamily="2" charset="0"/>
              </a:rPr>
              <a:t>Schachibretoge</a:t>
            </a:r>
            <a:r>
              <a:rPr lang="en-US" sz="1050" b="1" dirty="0">
                <a:effectLst/>
                <a:latin typeface="Helvetica" pitchFamily="2" charset="0"/>
              </a:rPr>
              <a:t> </a:t>
            </a:r>
            <a:endParaRPr lang="en-US" sz="1050" dirty="0">
              <a:effectLst/>
              <a:latin typeface="Helvetica" pitchFamily="2" charset="0"/>
            </a:endParaRPr>
          </a:p>
          <a:p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</a:t>
            </a:r>
            <a:r>
              <a:rPr lang="en-US" sz="1050" dirty="0" err="1">
                <a:effectLst/>
                <a:latin typeface="Arial Narrow" panose="020B0604020202020204" pitchFamily="34" charset="0"/>
              </a:rPr>
              <a:t>Muristerberg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, H. 1897. “</a:t>
            </a:r>
            <a:r>
              <a:rPr lang="en-US" sz="1050" dirty="0" err="1">
                <a:effectLst/>
                <a:latin typeface="Arial Narrow" panose="020B0604020202020204" pitchFamily="34" charset="0"/>
              </a:rPr>
              <a:t>Schachibretoge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” Z. </a:t>
            </a:r>
            <a:r>
              <a:rPr lang="en-US" sz="1050" dirty="0" err="1">
                <a:effectLst/>
                <a:latin typeface="Arial Narrow" panose="020B0604020202020204" pitchFamily="34" charset="0"/>
              </a:rPr>
              <a:t>Phycol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5, 184–86.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55B3B8-3BB9-264E-D371-C7EA681DACFC}"/>
              </a:ext>
            </a:extLst>
          </p:cNvPr>
          <p:cNvSpPr txBox="1">
            <a:spLocks/>
          </p:cNvSpPr>
          <p:nvPr/>
        </p:nvSpPr>
        <p:spPr>
          <a:xfrm>
            <a:off x="753298" y="3483273"/>
            <a:ext cx="4632413" cy="10220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Question: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Are the lines straight or are they curved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3" name="Picture 2" descr="A black and white squares&#10;&#10;Description automatically generated">
            <a:extLst>
              <a:ext uri="{FF2B5EF4-FFF2-40B4-BE49-F238E27FC236}">
                <a16:creationId xmlns:a16="http://schemas.microsoft.com/office/drawing/2014/main" id="{A17FA4EF-7900-7520-A227-D1054AD38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1" y="12402"/>
            <a:ext cx="5011060" cy="319458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FB54F6-3D2E-9EB4-4AA2-B2FBA921815D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4702511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49717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794347" y="1759022"/>
            <a:ext cx="291150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i="1" dirty="0">
                <a:effectLst/>
                <a:latin typeface="Helvetica" pitchFamily="2" charset="0"/>
              </a:rPr>
              <a:t>Forever and Always </a:t>
            </a:r>
            <a:endParaRPr lang="en-US" sz="1050" dirty="0">
              <a:effectLst/>
              <a:latin typeface="Helvetica" pitchFamily="2" charset="0"/>
            </a:endParaRPr>
          </a:p>
          <a:p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Octavio Ocampo. 1930. “Forever and Always.” 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255B3B8-3BB9-264E-D371-C7EA681DACFC}"/>
              </a:ext>
            </a:extLst>
          </p:cNvPr>
          <p:cNvSpPr txBox="1">
            <a:spLocks/>
          </p:cNvSpPr>
          <p:nvPr/>
        </p:nvSpPr>
        <p:spPr>
          <a:xfrm>
            <a:off x="1419079" y="3951767"/>
            <a:ext cx="7124846" cy="587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Questions: 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What do you see? How many people do you see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6" name="Picture 5" descr="A painting of two men playing instruments&#10;&#10;Description automatically generated">
            <a:extLst>
              <a:ext uri="{FF2B5EF4-FFF2-40B4-BE49-F238E27FC236}">
                <a16:creationId xmlns:a16="http://schemas.microsoft.com/office/drawing/2014/main" id="{11F28BE7-9FDC-C343-4354-EDF21464B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32" y="0"/>
            <a:ext cx="5141802" cy="3899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AB51F5D-4508-1D68-D61D-7443FA24D074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590111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56444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794346" y="1943100"/>
            <a:ext cx="278767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50" b="1" i="1" dirty="0">
                <a:effectLst/>
                <a:latin typeface="Helvetica" pitchFamily="2" charset="0"/>
              </a:rPr>
              <a:t>Spirit Calling</a:t>
            </a:r>
          </a:p>
          <a:p>
            <a:pPr algn="just"/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Jonathan Earl Bowser. 1997. “Spirit Calling.”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E1A791-AB36-E163-4525-30D1F9840C63}"/>
              </a:ext>
            </a:extLst>
          </p:cNvPr>
          <p:cNvSpPr txBox="1">
            <a:spLocks/>
          </p:cNvSpPr>
          <p:nvPr/>
        </p:nvSpPr>
        <p:spPr>
          <a:xfrm>
            <a:off x="5422470" y="3397491"/>
            <a:ext cx="3531429" cy="702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Question: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 What do you see?</a:t>
            </a:r>
          </a:p>
        </p:txBody>
      </p:sp>
      <p:pic>
        <p:nvPicPr>
          <p:cNvPr id="3" name="Picture 2" descr="A painting of a river flowing through a rocky landscape&#10;&#10;Description automatically generated">
            <a:extLst>
              <a:ext uri="{FF2B5EF4-FFF2-40B4-BE49-F238E27FC236}">
                <a16:creationId xmlns:a16="http://schemas.microsoft.com/office/drawing/2014/main" id="{588E65EF-768A-DD02-F365-6E04252E2C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25" t="1852" r="1101" b="1667"/>
          <a:stretch/>
        </p:blipFill>
        <p:spPr>
          <a:xfrm>
            <a:off x="1040571" y="0"/>
            <a:ext cx="3531429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3D95AE-68D9-727D-471C-4DF45B61976E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1368587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5">
            <a:extLst>
              <a:ext uri="{FF2B5EF4-FFF2-40B4-BE49-F238E27FC236}">
                <a16:creationId xmlns:a16="http://schemas.microsoft.com/office/drawing/2014/main" id="{63268CF9-C9BD-C89A-2B21-8FB0351F3350}"/>
              </a:ext>
            </a:extLst>
          </p:cNvPr>
          <p:cNvSpPr/>
          <p:nvPr/>
        </p:nvSpPr>
        <p:spPr>
          <a:xfrm>
            <a:off x="1693830" y="3211629"/>
            <a:ext cx="5756340" cy="798859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574414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66343" y="1316950"/>
            <a:ext cx="8339328" cy="292109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Being self-aware helps ensure that we do not impose our beliefs on clients. 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is not always easy to keep our personal attitudes and values separate from our professional responsibilities, but it is our duty to do so.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spcBef>
                <a:spcPts val="22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bg1"/>
                </a:solidFill>
              </a:rPr>
              <a:t>Remember: Two people from similar experiences </a:t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>and backgrounds may see things differently.</a:t>
            </a:r>
            <a:endParaRPr lang="en-US" altLang="en-US" sz="1800" b="1">
              <a:solidFill>
                <a:schemeClr val="bg1"/>
              </a:solidFill>
            </a:endParaRP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188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Values Clarification Activity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3D7144BD-9FEB-AF52-2A7C-50C9052D659B}"/>
              </a:ext>
            </a:extLst>
          </p:cNvPr>
          <p:cNvSpPr txBox="1">
            <a:spLocks/>
          </p:cNvSpPr>
          <p:nvPr/>
        </p:nvSpPr>
        <p:spPr>
          <a:xfrm>
            <a:off x="457200" y="1171426"/>
            <a:ext cx="8339328" cy="338011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Instructions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Everyone to assemble in the middle of the room.​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Notice the signs placed at different locations in the room that read "Agree," "Disagree," and "Unsure."​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Each time the facilitator reads a statement, move to the sign that best reflects your opinion—meaning, whether you agree, disagree, or are unsure.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Once everyone has moved, one or two participants from each group will explain their position.​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7687" y="168714"/>
            <a:ext cx="7881730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Values Clarification Activity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3D7144BD-9FEB-AF52-2A7C-50C9052D659B}"/>
              </a:ext>
            </a:extLst>
          </p:cNvPr>
          <p:cNvSpPr txBox="1">
            <a:spLocks/>
          </p:cNvSpPr>
          <p:nvPr/>
        </p:nvSpPr>
        <p:spPr>
          <a:xfrm>
            <a:off x="457200" y="1182359"/>
            <a:ext cx="8339328" cy="308484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40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Discussion Questions</a:t>
            </a:r>
          </a:p>
          <a:p>
            <a:pPr marL="342900" indent="-342900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Which statements caused the most disagreement? </a:t>
            </a:r>
            <a:b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could explain these differences?</a:t>
            </a:r>
          </a:p>
          <a:p>
            <a:pPr marL="342900" indent="-342900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Were any of the results of the exercise surprising to you? </a:t>
            </a:r>
            <a:b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Which ones? Why do you think this is so?</a:t>
            </a:r>
          </a:p>
          <a:p>
            <a:pPr marL="342900" indent="-342900">
              <a:spcBef>
                <a:spcPts val="24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 might we express these attitudes to clients?</a:t>
            </a:r>
            <a:b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How might these attitudes make clients feel?</a:t>
            </a:r>
          </a:p>
        </p:txBody>
      </p:sp>
    </p:spTree>
    <p:extLst>
      <p:ext uri="{BB962C8B-B14F-4D97-AF65-F5344CB8AC3E}">
        <p14:creationId xmlns:p14="http://schemas.microsoft.com/office/powerpoint/2010/main" val="18031498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DE2BACE1-B5CF-AC68-1FB6-FCBC6856C2C0}"/>
              </a:ext>
            </a:extLst>
          </p:cNvPr>
          <p:cNvSpPr/>
          <p:nvPr/>
        </p:nvSpPr>
        <p:spPr>
          <a:xfrm>
            <a:off x="1272141" y="1258541"/>
            <a:ext cx="6599718" cy="798859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Role Play Exercise: Counseling Session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66343" y="2270076"/>
            <a:ext cx="8339328" cy="229239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Instructions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exercise focuses on counseling PAC clients with and without empathy.​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Two volunteers will play the roles of clients and two volunteers will play the roles of providers.​ Each provider will counsel a client.​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 other participants will observe each role play and then share observations with the group.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78858FA-BF4A-083F-9C54-4BC06E90F230}"/>
              </a:ext>
            </a:extLst>
          </p:cNvPr>
          <p:cNvSpPr txBox="1">
            <a:spLocks/>
          </p:cNvSpPr>
          <p:nvPr/>
        </p:nvSpPr>
        <p:spPr>
          <a:xfrm>
            <a:off x="1528762" y="1365519"/>
            <a:ext cx="6086475" cy="62457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 fontAlgn="base"/>
            <a:r>
              <a:rPr lang="en-US" sz="180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Empathy is the ability to imagine, understand, and/or be sensitive to another person’s experiences and feelings.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4674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Aspects of Empathetic Counseling​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4FEF6B30-C838-2A59-F424-2CDF072E52B8}"/>
              </a:ext>
            </a:extLst>
          </p:cNvPr>
          <p:cNvSpPr txBox="1">
            <a:spLocks/>
          </p:cNvSpPr>
          <p:nvPr/>
        </p:nvSpPr>
        <p:spPr>
          <a:xfrm>
            <a:off x="466343" y="1307425"/>
            <a:ext cx="5029582" cy="347329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Greeting the client respectfully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Ensuring privacy and confidentiality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Asking about the </a:t>
            </a:r>
            <a:r>
              <a:rPr lang="en-US" sz="1800">
                <a:solidFill>
                  <a:schemeClr val="tx1">
                    <a:lumMod val="75000"/>
                    <a:lumOff val="25000"/>
                  </a:schemeClr>
                </a:solidFill>
              </a:rPr>
              <a:t>client’s feelings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Listening attentively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Exploring the client’s existing knowledge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Giving credit for appropriate actions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Avoiding blame and condemnation</a:t>
            </a: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1B719501-56FE-D178-CD45-FFFC32B807B8}"/>
              </a:ext>
            </a:extLst>
          </p:cNvPr>
          <p:cNvSpPr/>
          <p:nvPr/>
        </p:nvSpPr>
        <p:spPr>
          <a:xfrm>
            <a:off x="5327374" y="1307425"/>
            <a:ext cx="3607076" cy="2978826"/>
          </a:xfrm>
          <a:prstGeom prst="round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E1C4AA11-7036-CF80-E572-5757B0AED22F}"/>
              </a:ext>
            </a:extLst>
          </p:cNvPr>
          <p:cNvSpPr txBox="1">
            <a:spLocks/>
          </p:cNvSpPr>
          <p:nvPr/>
        </p:nvSpPr>
        <p:spPr>
          <a:xfrm>
            <a:off x="5457825" y="1544773"/>
            <a:ext cx="3181350" cy="250413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 fontAlgn="base"/>
            <a:r>
              <a:rPr lang="en-US" sz="1800" i="0" u="none" strike="noStrike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Acting with empathy means showing understanding, concern, and a desire to help in a way that encourages open, honest, and sincere two-way communication, which is critical for understanding each client’s unique needs.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475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234440"/>
            <a:ext cx="8403337" cy="328269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80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Define the terms “value” and ”attitude.”​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the importance of being aware of our own values and attitudes.​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the importance of unconditional respect and protecting and fulfilling the human rights of all clients, regardless of their values, social status, or personal situations.​</a:t>
            </a:r>
          </a:p>
          <a:p>
            <a:pPr marL="342900" indent="-342900">
              <a:spcBef>
                <a:spcPts val="18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Demonstrate respect during counseling sessions and/or classroom activities.​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123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Definitions of Values and Attitudes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BD02A87-2661-C325-B523-F3BDDE603731}"/>
              </a:ext>
            </a:extLst>
          </p:cNvPr>
          <p:cNvSpPr txBox="1">
            <a:spLocks/>
          </p:cNvSpPr>
          <p:nvPr/>
        </p:nvSpPr>
        <p:spPr>
          <a:xfrm>
            <a:off x="364524" y="1304014"/>
            <a:ext cx="8229600" cy="308362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value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a belief that is important to an individual. 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 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attitude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is a feeling, opinion, or view that is formed by a person’s values and/or beliefs. </a:t>
            </a:r>
            <a:endParaRPr lang="en-US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3047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4744"/>
            <a:ext cx="8229600" cy="369615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Instructions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Work in groups of two. 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Review the images and share what you see with your partner.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prepared to share your thoughts with the larger group. </a:t>
            </a:r>
          </a:p>
          <a:p>
            <a:pPr>
              <a:spcBef>
                <a:spcPts val="1050"/>
              </a:spcBef>
              <a:buClr>
                <a:schemeClr val="tx2"/>
              </a:buClr>
            </a:pP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Time Allocation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 minutes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3611735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56444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841409" y="1684958"/>
            <a:ext cx="26196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i="1" dirty="0">
                <a:effectLst/>
                <a:latin typeface="Helvetica" pitchFamily="2" charset="0"/>
              </a:rPr>
              <a:t>Ambiguous Figure</a:t>
            </a:r>
            <a:r>
              <a:rPr lang="en-US" sz="1050" dirty="0">
                <a:effectLst/>
                <a:latin typeface="Helvetica" pitchFamily="2" charset="0"/>
              </a:rPr>
              <a:t> </a:t>
            </a:r>
          </a:p>
          <a:p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b="1" dirty="0">
                <a:effectLst/>
                <a:latin typeface="Arial Narrow" panose="020B0604020202020204" pitchFamily="34" charset="0"/>
              </a:rPr>
              <a:t> 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EngenderHealth. 2003. </a:t>
            </a:r>
            <a:r>
              <a:rPr lang="en-US" sz="1050" i="1" dirty="0">
                <a:effectLst/>
                <a:latin typeface="Arial Narrow" panose="020B0604020202020204" pitchFamily="34" charset="0"/>
              </a:rPr>
              <a:t>Counseling the Postabortion Care Client: A Training Curriculum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. New York: EngenderHealth. </a:t>
            </a:r>
            <a:r>
              <a:rPr lang="en-US" sz="1050" i="1" dirty="0">
                <a:effectLst/>
                <a:latin typeface="Arial Narrow" panose="020B0604020202020204" pitchFamily="34" charset="0"/>
              </a:rPr>
              <a:t>from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Boring, E.G. 1930. “A New Ambiguous Figure.” </a:t>
            </a:r>
            <a:r>
              <a:rPr lang="en-US" sz="1050" i="1" dirty="0">
                <a:effectLst/>
                <a:latin typeface="Arial Narrow" panose="020B0604020202020204" pitchFamily="34" charset="0"/>
              </a:rPr>
              <a:t>American Journal of Psychology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.</a:t>
            </a:r>
          </a:p>
        </p:txBody>
      </p:sp>
      <p:pic>
        <p:nvPicPr>
          <p:cNvPr id="14" name="Picture 13" descr="A black and white drawing of a person wearing a hood&#10;&#10;Description automatically generated">
            <a:extLst>
              <a:ext uri="{FF2B5EF4-FFF2-40B4-BE49-F238E27FC236}">
                <a16:creationId xmlns:a16="http://schemas.microsoft.com/office/drawing/2014/main" id="{8E63E3FB-0DEF-6D8C-2A5D-1EE581A0F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382" y="0"/>
            <a:ext cx="3708618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15CCDD-8401-614A-B635-98CAC884ED71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2142422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49717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794347" y="1759022"/>
            <a:ext cx="266670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50" b="1" i="1" dirty="0">
                <a:effectLst/>
                <a:latin typeface="Helvetica" pitchFamily="2" charset="0"/>
              </a:rPr>
              <a:t>The Dynamic Ebbinghaus  </a:t>
            </a:r>
            <a:endParaRPr lang="en-US" sz="1050" dirty="0">
              <a:effectLst/>
              <a:latin typeface="Helvetica" pitchFamily="2" charset="0"/>
            </a:endParaRPr>
          </a:p>
          <a:p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Blairs, C.D., </a:t>
            </a:r>
            <a:r>
              <a:rPr lang="en-US" sz="1050" dirty="0" err="1">
                <a:effectLst/>
                <a:latin typeface="Arial Narrow" panose="020B0604020202020204" pitchFamily="34" charset="0"/>
              </a:rPr>
              <a:t>Caplovitz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, G.P., and </a:t>
            </a:r>
            <a:r>
              <a:rPr lang="en-US" sz="1050" dirty="0" err="1">
                <a:effectLst/>
                <a:latin typeface="Arial Narrow" panose="020B0604020202020204" pitchFamily="34" charset="0"/>
              </a:rPr>
              <a:t>Miruczek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, R.E.B. 2014.</a:t>
            </a:r>
            <a:r>
              <a:rPr lang="en-US" sz="1050" i="1" dirty="0">
                <a:effectLst/>
                <a:latin typeface="Arial Narrow" panose="020B0604020202020204" pitchFamily="34" charset="0"/>
              </a:rPr>
              <a:t> “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The Dynamic Ebbinghaus</a:t>
            </a:r>
            <a:r>
              <a:rPr lang="en-US" sz="1050" i="1" dirty="0">
                <a:effectLst/>
                <a:latin typeface="Arial Narrow" panose="020B0604020202020204" pitchFamily="34" charset="0"/>
              </a:rPr>
              <a:t>.” 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Reno, NV: University of Nevada.</a:t>
            </a:r>
          </a:p>
        </p:txBody>
      </p:sp>
      <p:pic>
        <p:nvPicPr>
          <p:cNvPr id="13" name="Picture 12" descr="A group of white circles&#10;&#10;Description automatically generated">
            <a:extLst>
              <a:ext uri="{FF2B5EF4-FFF2-40B4-BE49-F238E27FC236}">
                <a16:creationId xmlns:a16="http://schemas.microsoft.com/office/drawing/2014/main" id="{C38CABAD-CFC4-F35C-8C70-6FD4682BB8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52" r="2555"/>
          <a:stretch/>
        </p:blipFill>
        <p:spPr>
          <a:xfrm>
            <a:off x="352052" y="0"/>
            <a:ext cx="5056031" cy="3206991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B255B3B8-3BB9-264E-D371-C7EA681DACFC}"/>
              </a:ext>
            </a:extLst>
          </p:cNvPr>
          <p:cNvSpPr txBox="1">
            <a:spLocks/>
          </p:cNvSpPr>
          <p:nvPr/>
        </p:nvSpPr>
        <p:spPr>
          <a:xfrm>
            <a:off x="753298" y="3483273"/>
            <a:ext cx="4955324" cy="10220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Question: Look at the center dots on both the left and right. Which dot is bigger?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C6730CB-A1C6-145D-0D98-24158267A5AA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3544847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56444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794346" y="1932608"/>
            <a:ext cx="311616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i="1" dirty="0">
                <a:effectLst/>
                <a:latin typeface="Helvetica" pitchFamily="2" charset="0"/>
              </a:rPr>
              <a:t>Sara Nader </a:t>
            </a:r>
            <a:endParaRPr lang="en-US" sz="1050" dirty="0">
              <a:effectLst/>
              <a:latin typeface="Helvetica" pitchFamily="2" charset="0"/>
            </a:endParaRPr>
          </a:p>
          <a:p>
            <a:pPr algn="just"/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Shepard, R. 1990. “Sara Nader.”</a:t>
            </a:r>
            <a:r>
              <a:rPr lang="en-US" sz="1050" b="1" dirty="0">
                <a:effectLst/>
                <a:latin typeface="Helvetica" pitchFamily="2" charset="0"/>
              </a:rPr>
              <a:t> </a:t>
            </a:r>
            <a:endParaRPr lang="en-US" sz="1050" dirty="0">
              <a:effectLst/>
              <a:latin typeface="Arial Narrow" panose="020B0604020202020204" pitchFamily="34" charset="0"/>
            </a:endParaRPr>
          </a:p>
        </p:txBody>
      </p:sp>
      <p:pic>
        <p:nvPicPr>
          <p:cNvPr id="3" name="Picture 2" descr="A black and white image of a person's face&#10;&#10;Description automatically generated">
            <a:extLst>
              <a:ext uri="{FF2B5EF4-FFF2-40B4-BE49-F238E27FC236}">
                <a16:creationId xmlns:a16="http://schemas.microsoft.com/office/drawing/2014/main" id="{E68E5E6A-AB6C-8970-1F55-0D1BC7CD76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874" y="100654"/>
            <a:ext cx="4274996" cy="49421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DE1A791-AB36-E163-4525-30D1F9840C63}"/>
              </a:ext>
            </a:extLst>
          </p:cNvPr>
          <p:cNvSpPr txBox="1">
            <a:spLocks/>
          </p:cNvSpPr>
          <p:nvPr/>
        </p:nvSpPr>
        <p:spPr>
          <a:xfrm>
            <a:off x="5503332" y="3390900"/>
            <a:ext cx="3407175" cy="702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Question: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 Do you see a woman or a musician?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E918B2-D4AA-D350-1EB4-8208903C9400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2437142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96D927-0C88-D041-88D7-038FA0C30A00}"/>
              </a:ext>
            </a:extLst>
          </p:cNvPr>
          <p:cNvSpPr/>
          <p:nvPr/>
        </p:nvSpPr>
        <p:spPr>
          <a:xfrm>
            <a:off x="5503333" y="1056444"/>
            <a:ext cx="3640667" cy="2157274"/>
          </a:xfrm>
          <a:prstGeom prst="rect">
            <a:avLst/>
          </a:prstGeom>
          <a:solidFill>
            <a:schemeClr val="bg1">
              <a:lumMod val="85000"/>
              <a:alpha val="21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41CCE84-0C8B-0046-9395-48FC83312BA4}"/>
              </a:ext>
            </a:extLst>
          </p:cNvPr>
          <p:cNvSpPr/>
          <p:nvPr/>
        </p:nvSpPr>
        <p:spPr>
          <a:xfrm>
            <a:off x="5794347" y="1932608"/>
            <a:ext cx="2666708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b="1" i="1" dirty="0">
                <a:effectLst/>
                <a:latin typeface="Helvetica" pitchFamily="2" charset="0"/>
              </a:rPr>
              <a:t>My Wife and My Mother-in-Law </a:t>
            </a:r>
          </a:p>
          <a:p>
            <a:r>
              <a:rPr lang="en-US" sz="1050" b="1" i="1" dirty="0">
                <a:effectLst/>
                <a:latin typeface="Arial Narrow" panose="020B0604020202020204" pitchFamily="34" charset="0"/>
              </a:rPr>
              <a:t>Source:</a:t>
            </a:r>
            <a:r>
              <a:rPr lang="en-US" sz="1050" dirty="0">
                <a:effectLst/>
                <a:latin typeface="Arial Narrow" panose="020B0604020202020204" pitchFamily="34" charset="0"/>
              </a:rPr>
              <a:t> Anonymous. 1888. “My Wife and My Mother-in-Law.” 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E1A791-AB36-E163-4525-30D1F9840C63}"/>
              </a:ext>
            </a:extLst>
          </p:cNvPr>
          <p:cNvSpPr txBox="1">
            <a:spLocks/>
          </p:cNvSpPr>
          <p:nvPr/>
        </p:nvSpPr>
        <p:spPr>
          <a:xfrm>
            <a:off x="5503333" y="3390900"/>
            <a:ext cx="2957722" cy="70288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342900" rtl="0" eaLnBrk="1" latinLnBrk="0" hangingPunct="1">
              <a:spcBef>
                <a:spcPct val="0"/>
              </a:spcBef>
              <a:buNone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algn="l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Question:</a:t>
            </a:r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elvetica" pitchFamily="2" charset="0"/>
              </a:rPr>
              <a:t> Do you see a young or old woman?</a:t>
            </a:r>
          </a:p>
        </p:txBody>
      </p:sp>
      <p:pic>
        <p:nvPicPr>
          <p:cNvPr id="5" name="Picture 4" descr="A close-up of a person's face&#10;&#10;Description automatically generated">
            <a:extLst>
              <a:ext uri="{FF2B5EF4-FFF2-40B4-BE49-F238E27FC236}">
                <a16:creationId xmlns:a16="http://schemas.microsoft.com/office/drawing/2014/main" id="{9EF2D0AB-6ABE-1127-EA73-4AB513952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461" y="0"/>
            <a:ext cx="3667539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ABACCC-5785-C27E-F76B-A3DEE8B4ADE1}"/>
              </a:ext>
            </a:extLst>
          </p:cNvPr>
          <p:cNvSpPr txBox="1"/>
          <p:nvPr/>
        </p:nvSpPr>
        <p:spPr>
          <a:xfrm>
            <a:off x="5503333" y="427930"/>
            <a:ext cx="2957721" cy="276999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en-US" sz="1200" kern="0" dirty="0">
                <a:solidFill>
                  <a:schemeClr val="bg1"/>
                </a:solidFill>
                <a:latin typeface="Arial"/>
                <a:ea typeface="ヒラギノ角ゴ Pro W3"/>
              </a:rPr>
              <a:t>Group Exercise: Images and Perceptions</a:t>
            </a:r>
          </a:p>
        </p:txBody>
      </p:sp>
    </p:spTree>
    <p:extLst>
      <p:ext uri="{BB962C8B-B14F-4D97-AF65-F5344CB8AC3E}">
        <p14:creationId xmlns:p14="http://schemas.microsoft.com/office/powerpoint/2010/main" val="3276653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FFFD40F-E493-472A-B69C-66C2BD6EA883}">
  <ds:schemaRefs>
    <ds:schemaRef ds:uri="c0c878b5-cd13-4fe0-ba3c-653e4c62e7a8"/>
    <ds:schemaRef ds:uri="http://schemas.microsoft.com/office/2006/metadata/properties"/>
    <ds:schemaRef ds:uri="http://purl.org/dc/elements/1.1/"/>
    <ds:schemaRef ds:uri="b80a4965-1f2a-4cbc-98c5-618f6454ed52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A03C92F-26E5-4025-B230-BA7895338B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0a4965-1f2a-4cbc-98c5-618f6454ed52"/>
    <ds:schemaRef ds:uri="c0c878b5-cd13-4fe0-ba3c-653e4c62e7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6073</TotalTime>
  <Words>919</Words>
  <Application>Microsoft Office PowerPoint</Application>
  <PresentationFormat>On-screen Show (16:9)</PresentationFormat>
  <Paragraphs>102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Values and Attitudes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Sara Malakoff</cp:lastModifiedBy>
  <cp:revision>187</cp:revision>
  <cp:lastPrinted>2018-10-18T16:54:54Z</cp:lastPrinted>
  <dcterms:created xsi:type="dcterms:W3CDTF">2018-09-19T10:31:19Z</dcterms:created>
  <dcterms:modified xsi:type="dcterms:W3CDTF">2024-07-09T16:18:09Z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